
<file path=[Content_Types].xml><?xml version="1.0" encoding="utf-8"?>
<Types xmlns="http://schemas.openxmlformats.org/package/2006/content-types">
  <Default Extension="png" ContentType="image/png"/>
  <Default Extension="jfif" ContentType="image/jpe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9.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1.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2.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p:sldMasterIdLst>
    <p:sldMasterId id="2147483648" r:id="rId1"/>
    <p:sldMasterId id="2147483672" r:id="rId2"/>
    <p:sldMasterId id="2147483690" r:id="rId3"/>
    <p:sldMasterId id="2147483722" r:id="rId4"/>
    <p:sldMasterId id="2147483710" r:id="rId5"/>
    <p:sldMasterId id="2147483731" r:id="rId6"/>
    <p:sldMasterId id="2147483801" r:id="rId7"/>
    <p:sldMasterId id="2147483791" r:id="rId8"/>
    <p:sldMasterId id="2147483781" r:id="rId9"/>
    <p:sldMasterId id="2147483771" r:id="rId10"/>
    <p:sldMasterId id="2147483742" r:id="rId11"/>
    <p:sldMasterId id="2147483764" r:id="rId12"/>
    <p:sldMasterId id="2147483820" r:id="rId13"/>
  </p:sldMasterIdLst>
  <p:notesMasterIdLst>
    <p:notesMasterId r:id="rId27"/>
  </p:notesMasterIdLst>
  <p:sldIdLst>
    <p:sldId id="272" r:id="rId14"/>
    <p:sldId id="275" r:id="rId15"/>
    <p:sldId id="265" r:id="rId16"/>
    <p:sldId id="276" r:id="rId17"/>
    <p:sldId id="268" r:id="rId18"/>
    <p:sldId id="266" r:id="rId19"/>
    <p:sldId id="269" r:id="rId20"/>
    <p:sldId id="270" r:id="rId21"/>
    <p:sldId id="271" r:id="rId22"/>
    <p:sldId id="280" r:id="rId23"/>
    <p:sldId id="277" r:id="rId24"/>
    <p:sldId id="278" r:id="rId25"/>
    <p:sldId id="279" r:id="rId26"/>
  </p:sldIdLst>
  <p:sldSz cx="12192000" cy="6858000"/>
  <p:notesSz cx="6858000" cy="9144000"/>
  <p:embeddedFontLst>
    <p:embeddedFont>
      <p:font typeface="Roboto" pitchFamily="2" charset="0"/>
      <p:regular r:id="rId28"/>
      <p:bold r:id="rId29"/>
      <p:italic r:id="rId30"/>
      <p:boldItalic r:id="rId31"/>
    </p:embeddedFon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Deck" id="{6C7BAA46-EAAF-4896-98F6-6A7605FF4B41}">
          <p14:sldIdLst>
            <p14:sldId id="272"/>
            <p14:sldId id="275"/>
            <p14:sldId id="265"/>
            <p14:sldId id="276"/>
            <p14:sldId id="268"/>
            <p14:sldId id="266"/>
            <p14:sldId id="269"/>
            <p14:sldId id="270"/>
            <p14:sldId id="271"/>
            <p14:sldId id="280"/>
            <p14:sldId id="277"/>
            <p14:sldId id="278"/>
            <p14:sldId id="27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7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08438"/>
    <a:srgbClr val="0099FF"/>
    <a:srgbClr val="F4C338"/>
    <a:srgbClr val="DBD7DB"/>
    <a:srgbClr val="E2D4D8"/>
    <a:srgbClr val="E8BAC8"/>
    <a:srgbClr val="EAD1D2"/>
    <a:srgbClr val="C5CBD5"/>
    <a:srgbClr val="8694A9"/>
    <a:srgbClr val="EAE2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721" autoAdjust="0"/>
  </p:normalViewPr>
  <p:slideViewPr>
    <p:cSldViewPr snapToGrid="0" showGuides="1">
      <p:cViewPr varScale="1">
        <p:scale>
          <a:sx n="97" d="100"/>
          <a:sy n="97" d="100"/>
        </p:scale>
        <p:origin x="111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8.xml"/><Relationship Id="rId34" Type="http://schemas.openxmlformats.org/officeDocument/2006/relationships/font" Target="fonts/font7.fntdata"/><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font" Target="fonts/font1.fntdata"/><Relationship Id="rId36" Type="http://schemas.openxmlformats.org/officeDocument/2006/relationships/commentAuthors" Target="commentAuthors.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font" Target="fonts/font4.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014049-CC7D-4D22-AE94-24A9E9126E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6D4DF95-B736-4667-9BE4-F1AB200F96F9}">
      <dgm:prSet custT="1"/>
      <dgm:spPr>
        <a:solidFill>
          <a:schemeClr val="tx2">
            <a:lumMod val="60000"/>
            <a:lumOff val="40000"/>
          </a:schemeClr>
        </a:solidFill>
      </dgm:spPr>
      <dgm:t>
        <a:bodyPr/>
        <a:lstStyle/>
        <a:p>
          <a:pPr algn="ctr" rtl="0"/>
          <a:r>
            <a:rPr lang="en-AU" sz="3600" b="1" baseline="0" dirty="0" smtClean="0">
              <a:solidFill>
                <a:schemeClr val="tx1"/>
              </a:solidFill>
            </a:rPr>
            <a:t>Who can get it?</a:t>
          </a:r>
          <a:endParaRPr lang="en-AU" sz="3600" dirty="0">
            <a:solidFill>
              <a:schemeClr val="tx1"/>
            </a:solidFill>
          </a:endParaRPr>
        </a:p>
      </dgm:t>
    </dgm:pt>
    <dgm:pt modelId="{A4C05E65-D6C3-4AA4-A8F0-931F391E5D47}" type="parTrans" cxnId="{3CCA2142-FC45-4FE8-9B35-302C7162B550}">
      <dgm:prSet/>
      <dgm:spPr/>
      <dgm:t>
        <a:bodyPr/>
        <a:lstStyle/>
        <a:p>
          <a:endParaRPr lang="en-US"/>
        </a:p>
      </dgm:t>
    </dgm:pt>
    <dgm:pt modelId="{D107E18B-D272-443E-A034-0EE09BCF70A5}" type="sibTrans" cxnId="{3CCA2142-FC45-4FE8-9B35-302C7162B550}">
      <dgm:prSet/>
      <dgm:spPr/>
      <dgm:t>
        <a:bodyPr/>
        <a:lstStyle/>
        <a:p>
          <a:endParaRPr lang="en-US"/>
        </a:p>
      </dgm:t>
    </dgm:pt>
    <dgm:pt modelId="{4185D099-8BCE-45A6-8928-4048C26770AB}">
      <dgm:prSet/>
      <dgm:spPr>
        <a:solidFill>
          <a:schemeClr val="accent2">
            <a:lumMod val="40000"/>
            <a:lumOff val="60000"/>
          </a:schemeClr>
        </a:solidFill>
      </dgm:spPr>
      <dgm:t>
        <a:bodyPr/>
        <a:lstStyle/>
        <a:p>
          <a:pPr rtl="0"/>
          <a:r>
            <a:rPr lang="en-AU" dirty="0" smtClean="0">
              <a:solidFill>
                <a:schemeClr val="tx1"/>
              </a:solidFill>
            </a:rPr>
            <a:t>Your child needs to attend school for 85% of the term. </a:t>
          </a:r>
          <a:endParaRPr lang="en-AU" dirty="0">
            <a:solidFill>
              <a:schemeClr val="tx1"/>
            </a:solidFill>
          </a:endParaRPr>
        </a:p>
      </dgm:t>
    </dgm:pt>
    <dgm:pt modelId="{F4717819-C30E-4646-AA60-74CE8159BD8F}" type="parTrans" cxnId="{192474BA-CF5F-4C7B-BD1E-4F5321B2D3BE}">
      <dgm:prSet/>
      <dgm:spPr/>
      <dgm:t>
        <a:bodyPr/>
        <a:lstStyle/>
        <a:p>
          <a:endParaRPr lang="en-US"/>
        </a:p>
      </dgm:t>
    </dgm:pt>
    <dgm:pt modelId="{A2FD1111-0D7F-4A6A-B687-159A71DF48BD}" type="sibTrans" cxnId="{192474BA-CF5F-4C7B-BD1E-4F5321B2D3BE}">
      <dgm:prSet/>
      <dgm:spPr/>
      <dgm:t>
        <a:bodyPr/>
        <a:lstStyle/>
        <a:p>
          <a:endParaRPr lang="en-US"/>
        </a:p>
      </dgm:t>
    </dgm:pt>
    <dgm:pt modelId="{8CF66863-B00E-45D8-A4DB-9302FBD4CD7A}">
      <dgm:prSet/>
      <dgm:spPr>
        <a:solidFill>
          <a:schemeClr val="accent2">
            <a:lumMod val="60000"/>
            <a:lumOff val="40000"/>
          </a:schemeClr>
        </a:solidFill>
      </dgm:spPr>
      <dgm:t>
        <a:bodyPr/>
        <a:lstStyle/>
        <a:p>
          <a:pPr rtl="0"/>
          <a:r>
            <a:rPr lang="en-AU" b="0" baseline="0" dirty="0" smtClean="0">
              <a:solidFill>
                <a:schemeClr val="tx1"/>
              </a:solidFill>
            </a:rPr>
            <a:t>You need to be getting an income support payment or have a current Health Care Card or Low Income Health Care Card.</a:t>
          </a:r>
          <a:endParaRPr lang="en-AU" dirty="0">
            <a:solidFill>
              <a:schemeClr val="tx1"/>
            </a:solidFill>
          </a:endParaRPr>
        </a:p>
      </dgm:t>
    </dgm:pt>
    <dgm:pt modelId="{9FDFC49C-A933-4DF2-8722-631D83E73CA2}" type="parTrans" cxnId="{5B65B727-0A58-4E2B-9776-41A107211301}">
      <dgm:prSet/>
      <dgm:spPr/>
      <dgm:t>
        <a:bodyPr/>
        <a:lstStyle/>
        <a:p>
          <a:endParaRPr lang="en-US"/>
        </a:p>
      </dgm:t>
    </dgm:pt>
    <dgm:pt modelId="{8882BFC6-1CBB-486C-A595-D89AD82247E8}" type="sibTrans" cxnId="{5B65B727-0A58-4E2B-9776-41A107211301}">
      <dgm:prSet/>
      <dgm:spPr/>
      <dgm:t>
        <a:bodyPr/>
        <a:lstStyle/>
        <a:p>
          <a:endParaRPr lang="en-US"/>
        </a:p>
      </dgm:t>
    </dgm:pt>
    <dgm:pt modelId="{478700A7-0BD8-4EDC-9C9C-AD6B969F7900}">
      <dgm:prSet/>
      <dgm:spPr>
        <a:solidFill>
          <a:schemeClr val="accent2"/>
        </a:solidFill>
      </dgm:spPr>
      <dgm:t>
        <a:bodyPr/>
        <a:lstStyle/>
        <a:p>
          <a:pPr rtl="0"/>
          <a:r>
            <a:rPr lang="en-AU" b="0" baseline="0" dirty="0" smtClean="0">
              <a:solidFill>
                <a:schemeClr val="tx1"/>
              </a:solidFill>
            </a:rPr>
            <a:t>You can keep getting ABSTUDY and Family Tax Benefit at the same time until your child turns 16.</a:t>
          </a:r>
          <a:endParaRPr lang="en-AU" dirty="0">
            <a:solidFill>
              <a:schemeClr val="tx1"/>
            </a:solidFill>
          </a:endParaRPr>
        </a:p>
      </dgm:t>
    </dgm:pt>
    <dgm:pt modelId="{AFF29932-B569-481F-91D2-7CC8DEF271A1}" type="sibTrans" cxnId="{0EA2AA69-ED7C-4478-AF4B-DE571A483238}">
      <dgm:prSet/>
      <dgm:spPr/>
      <dgm:t>
        <a:bodyPr/>
        <a:lstStyle/>
        <a:p>
          <a:endParaRPr lang="en-US"/>
        </a:p>
      </dgm:t>
    </dgm:pt>
    <dgm:pt modelId="{41A67660-C186-4F16-83EA-FF7E504FE76C}" type="parTrans" cxnId="{0EA2AA69-ED7C-4478-AF4B-DE571A483238}">
      <dgm:prSet/>
      <dgm:spPr/>
      <dgm:t>
        <a:bodyPr/>
        <a:lstStyle/>
        <a:p>
          <a:endParaRPr lang="en-US"/>
        </a:p>
      </dgm:t>
    </dgm:pt>
    <dgm:pt modelId="{AA27405E-2086-4124-B471-77B5690981BF}" type="pres">
      <dgm:prSet presAssocID="{53014049-CC7D-4D22-AE94-24A9E9126E0C}" presName="linear" presStyleCnt="0">
        <dgm:presLayoutVars>
          <dgm:animLvl val="lvl"/>
          <dgm:resizeHandles val="exact"/>
        </dgm:presLayoutVars>
      </dgm:prSet>
      <dgm:spPr/>
      <dgm:t>
        <a:bodyPr/>
        <a:lstStyle/>
        <a:p>
          <a:endParaRPr lang="en-US"/>
        </a:p>
      </dgm:t>
    </dgm:pt>
    <dgm:pt modelId="{B860AB06-8BE3-4820-A2C0-189FC916C43F}" type="pres">
      <dgm:prSet presAssocID="{B6D4DF95-B736-4667-9BE4-F1AB200F96F9}" presName="parentText" presStyleLbl="node1" presStyleIdx="0" presStyleCnt="4" custScaleX="36034" custScaleY="153211" custLinFactY="-12025" custLinFactNeighborX="-128" custLinFactNeighborY="-100000">
        <dgm:presLayoutVars>
          <dgm:chMax val="0"/>
          <dgm:bulletEnabled val="1"/>
        </dgm:presLayoutVars>
      </dgm:prSet>
      <dgm:spPr/>
      <dgm:t>
        <a:bodyPr/>
        <a:lstStyle/>
        <a:p>
          <a:endParaRPr lang="en-US"/>
        </a:p>
      </dgm:t>
    </dgm:pt>
    <dgm:pt modelId="{8BE12055-74C1-46BC-8B73-ADC083FAA209}" type="pres">
      <dgm:prSet presAssocID="{D107E18B-D272-443E-A034-0EE09BCF70A5}" presName="spacer" presStyleCnt="0"/>
      <dgm:spPr/>
    </dgm:pt>
    <dgm:pt modelId="{C8135BEA-D977-46F8-92F4-E37123FD97F2}" type="pres">
      <dgm:prSet presAssocID="{4185D099-8BCE-45A6-8928-4048C26770AB}" presName="parentText" presStyleLbl="node1" presStyleIdx="1" presStyleCnt="4" custLinFactNeighborX="-2219" custLinFactNeighborY="-70444">
        <dgm:presLayoutVars>
          <dgm:chMax val="0"/>
          <dgm:bulletEnabled val="1"/>
        </dgm:presLayoutVars>
      </dgm:prSet>
      <dgm:spPr/>
      <dgm:t>
        <a:bodyPr/>
        <a:lstStyle/>
        <a:p>
          <a:endParaRPr lang="en-US"/>
        </a:p>
      </dgm:t>
    </dgm:pt>
    <dgm:pt modelId="{40C12C41-2AE9-45DE-A545-5CD4E045F1FB}" type="pres">
      <dgm:prSet presAssocID="{A2FD1111-0D7F-4A6A-B687-159A71DF48BD}" presName="spacer" presStyleCnt="0"/>
      <dgm:spPr/>
    </dgm:pt>
    <dgm:pt modelId="{289F2579-6C9C-47F3-8C07-783EA801E0A3}" type="pres">
      <dgm:prSet presAssocID="{8CF66863-B00E-45D8-A4DB-9302FBD4CD7A}" presName="parentText" presStyleLbl="node1" presStyleIdx="2" presStyleCnt="4">
        <dgm:presLayoutVars>
          <dgm:chMax val="0"/>
          <dgm:bulletEnabled val="1"/>
        </dgm:presLayoutVars>
      </dgm:prSet>
      <dgm:spPr/>
      <dgm:t>
        <a:bodyPr/>
        <a:lstStyle/>
        <a:p>
          <a:endParaRPr lang="en-US"/>
        </a:p>
      </dgm:t>
    </dgm:pt>
    <dgm:pt modelId="{3055F67D-6BAD-47FE-A8CD-13C70F99BC7E}" type="pres">
      <dgm:prSet presAssocID="{8882BFC6-1CBB-486C-A595-D89AD82247E8}" presName="spacer" presStyleCnt="0"/>
      <dgm:spPr/>
    </dgm:pt>
    <dgm:pt modelId="{FC734333-B560-48F6-AFA7-9916438CD370}" type="pres">
      <dgm:prSet presAssocID="{478700A7-0BD8-4EDC-9C9C-AD6B969F7900}" presName="parentText" presStyleLbl="node1" presStyleIdx="3" presStyleCnt="4" custLinFactNeighborX="-331">
        <dgm:presLayoutVars>
          <dgm:chMax val="0"/>
          <dgm:bulletEnabled val="1"/>
        </dgm:presLayoutVars>
      </dgm:prSet>
      <dgm:spPr/>
      <dgm:t>
        <a:bodyPr/>
        <a:lstStyle/>
        <a:p>
          <a:endParaRPr lang="en-US"/>
        </a:p>
      </dgm:t>
    </dgm:pt>
  </dgm:ptLst>
  <dgm:cxnLst>
    <dgm:cxn modelId="{3CCA2142-FC45-4FE8-9B35-302C7162B550}" srcId="{53014049-CC7D-4D22-AE94-24A9E9126E0C}" destId="{B6D4DF95-B736-4667-9BE4-F1AB200F96F9}" srcOrd="0" destOrd="0" parTransId="{A4C05E65-D6C3-4AA4-A8F0-931F391E5D47}" sibTransId="{D107E18B-D272-443E-A034-0EE09BCF70A5}"/>
    <dgm:cxn modelId="{416E1E4D-16E5-42A5-B604-69A2828E9D06}" type="presOf" srcId="{8CF66863-B00E-45D8-A4DB-9302FBD4CD7A}" destId="{289F2579-6C9C-47F3-8C07-783EA801E0A3}" srcOrd="0" destOrd="0" presId="urn:microsoft.com/office/officeart/2005/8/layout/vList2"/>
    <dgm:cxn modelId="{5B65B727-0A58-4E2B-9776-41A107211301}" srcId="{53014049-CC7D-4D22-AE94-24A9E9126E0C}" destId="{8CF66863-B00E-45D8-A4DB-9302FBD4CD7A}" srcOrd="2" destOrd="0" parTransId="{9FDFC49C-A933-4DF2-8722-631D83E73CA2}" sibTransId="{8882BFC6-1CBB-486C-A595-D89AD82247E8}"/>
    <dgm:cxn modelId="{29E72772-337E-4481-8C61-DF1115F97D20}" type="presOf" srcId="{4185D099-8BCE-45A6-8928-4048C26770AB}" destId="{C8135BEA-D977-46F8-92F4-E37123FD97F2}" srcOrd="0" destOrd="0" presId="urn:microsoft.com/office/officeart/2005/8/layout/vList2"/>
    <dgm:cxn modelId="{0EA2AA69-ED7C-4478-AF4B-DE571A483238}" srcId="{53014049-CC7D-4D22-AE94-24A9E9126E0C}" destId="{478700A7-0BD8-4EDC-9C9C-AD6B969F7900}" srcOrd="3" destOrd="0" parTransId="{41A67660-C186-4F16-83EA-FF7E504FE76C}" sibTransId="{AFF29932-B569-481F-91D2-7CC8DEF271A1}"/>
    <dgm:cxn modelId="{192474BA-CF5F-4C7B-BD1E-4F5321B2D3BE}" srcId="{53014049-CC7D-4D22-AE94-24A9E9126E0C}" destId="{4185D099-8BCE-45A6-8928-4048C26770AB}" srcOrd="1" destOrd="0" parTransId="{F4717819-C30E-4646-AA60-74CE8159BD8F}" sibTransId="{A2FD1111-0D7F-4A6A-B687-159A71DF48BD}"/>
    <dgm:cxn modelId="{6639CE33-859B-4A69-9AD4-7469D569068E}" type="presOf" srcId="{478700A7-0BD8-4EDC-9C9C-AD6B969F7900}" destId="{FC734333-B560-48F6-AFA7-9916438CD370}" srcOrd="0" destOrd="0" presId="urn:microsoft.com/office/officeart/2005/8/layout/vList2"/>
    <dgm:cxn modelId="{5ADBF91B-335C-4969-B9D0-90B802EA7176}" type="presOf" srcId="{53014049-CC7D-4D22-AE94-24A9E9126E0C}" destId="{AA27405E-2086-4124-B471-77B5690981BF}" srcOrd="0" destOrd="0" presId="urn:microsoft.com/office/officeart/2005/8/layout/vList2"/>
    <dgm:cxn modelId="{02DB1187-FDE1-460B-A76A-AA82113C32E6}" type="presOf" srcId="{B6D4DF95-B736-4667-9BE4-F1AB200F96F9}" destId="{B860AB06-8BE3-4820-A2C0-189FC916C43F}" srcOrd="0" destOrd="0" presId="urn:microsoft.com/office/officeart/2005/8/layout/vList2"/>
    <dgm:cxn modelId="{10FB9C26-A9B0-430C-A293-886CBE4496BF}" type="presParOf" srcId="{AA27405E-2086-4124-B471-77B5690981BF}" destId="{B860AB06-8BE3-4820-A2C0-189FC916C43F}" srcOrd="0" destOrd="0" presId="urn:microsoft.com/office/officeart/2005/8/layout/vList2"/>
    <dgm:cxn modelId="{7DB1F6E9-3276-42D9-B8A4-C7F8079C8E03}" type="presParOf" srcId="{AA27405E-2086-4124-B471-77B5690981BF}" destId="{8BE12055-74C1-46BC-8B73-ADC083FAA209}" srcOrd="1" destOrd="0" presId="urn:microsoft.com/office/officeart/2005/8/layout/vList2"/>
    <dgm:cxn modelId="{9976EE07-FB8C-468E-BB8D-8BCF00129D25}" type="presParOf" srcId="{AA27405E-2086-4124-B471-77B5690981BF}" destId="{C8135BEA-D977-46F8-92F4-E37123FD97F2}" srcOrd="2" destOrd="0" presId="urn:microsoft.com/office/officeart/2005/8/layout/vList2"/>
    <dgm:cxn modelId="{5EBF0901-E3F1-4AFA-A892-9A72BCCE68DC}" type="presParOf" srcId="{AA27405E-2086-4124-B471-77B5690981BF}" destId="{40C12C41-2AE9-45DE-A545-5CD4E045F1FB}" srcOrd="3" destOrd="0" presId="urn:microsoft.com/office/officeart/2005/8/layout/vList2"/>
    <dgm:cxn modelId="{0B980262-30B4-4CA7-A089-C6175C2B222D}" type="presParOf" srcId="{AA27405E-2086-4124-B471-77B5690981BF}" destId="{289F2579-6C9C-47F3-8C07-783EA801E0A3}" srcOrd="4" destOrd="0" presId="urn:microsoft.com/office/officeart/2005/8/layout/vList2"/>
    <dgm:cxn modelId="{BE6026C5-96E3-451F-A532-000FE130A4E2}" type="presParOf" srcId="{AA27405E-2086-4124-B471-77B5690981BF}" destId="{3055F67D-6BAD-47FE-A8CD-13C70F99BC7E}" srcOrd="5" destOrd="0" presId="urn:microsoft.com/office/officeart/2005/8/layout/vList2"/>
    <dgm:cxn modelId="{CF3124C7-995D-4089-9437-03389F48D632}" type="presParOf" srcId="{AA27405E-2086-4124-B471-77B5690981BF}" destId="{FC734333-B560-48F6-AFA7-9916438CD370}"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1159E0-320E-4852-840B-768FD580B49D}" type="doc">
      <dgm:prSet loTypeId="urn:microsoft.com/office/officeart/2005/8/layout/hList1" loCatId="list" qsTypeId="urn:microsoft.com/office/officeart/2005/8/quickstyle/simple1" qsCatId="simple" csTypeId="urn:microsoft.com/office/officeart/2005/8/colors/accent1_2" csCatId="accent1" phldr="0"/>
      <dgm:spPr/>
      <dgm:t>
        <a:bodyPr/>
        <a:lstStyle/>
        <a:p>
          <a:endParaRPr lang="en-US"/>
        </a:p>
      </dgm:t>
    </dgm:pt>
    <dgm:pt modelId="{1B2A6D66-F412-4A98-9E13-3CC014D4982F}">
      <dgm:prSet phldrT="[Text]" phldr="1"/>
      <dgm:spPr/>
      <dgm:t>
        <a:bodyPr/>
        <a:lstStyle/>
        <a:p>
          <a:endParaRPr lang="en-US"/>
        </a:p>
      </dgm:t>
    </dgm:pt>
    <dgm:pt modelId="{5ED1B485-E950-45C1-8C24-FA310246ABB0}" type="parTrans" cxnId="{34F17558-E138-47AA-AF18-5C473C0ADC05}">
      <dgm:prSet/>
      <dgm:spPr/>
      <dgm:t>
        <a:bodyPr/>
        <a:lstStyle/>
        <a:p>
          <a:endParaRPr lang="en-US"/>
        </a:p>
      </dgm:t>
    </dgm:pt>
    <dgm:pt modelId="{6C7F976E-036C-4B60-822F-D0357D717429}" type="sibTrans" cxnId="{34F17558-E138-47AA-AF18-5C473C0ADC05}">
      <dgm:prSet/>
      <dgm:spPr/>
      <dgm:t>
        <a:bodyPr/>
        <a:lstStyle/>
        <a:p>
          <a:endParaRPr lang="en-US"/>
        </a:p>
      </dgm:t>
    </dgm:pt>
    <dgm:pt modelId="{87AD7BAC-CF62-4B87-A43A-6649E27797EB}">
      <dgm:prSet phldrT="[Text]" phldr="1"/>
      <dgm:spPr/>
      <dgm:t>
        <a:bodyPr/>
        <a:lstStyle/>
        <a:p>
          <a:endParaRPr lang="en-US"/>
        </a:p>
      </dgm:t>
    </dgm:pt>
    <dgm:pt modelId="{1E480961-354A-4D09-9CB3-5E5411279DC7}" type="parTrans" cxnId="{D0D5E0E7-3985-4222-8BB6-2B5FA4D1FBD5}">
      <dgm:prSet/>
      <dgm:spPr/>
      <dgm:t>
        <a:bodyPr/>
        <a:lstStyle/>
        <a:p>
          <a:endParaRPr lang="en-US"/>
        </a:p>
      </dgm:t>
    </dgm:pt>
    <dgm:pt modelId="{1862B31A-AC16-472D-899E-440B1D93F027}" type="sibTrans" cxnId="{D0D5E0E7-3985-4222-8BB6-2B5FA4D1FBD5}">
      <dgm:prSet/>
      <dgm:spPr/>
      <dgm:t>
        <a:bodyPr/>
        <a:lstStyle/>
        <a:p>
          <a:endParaRPr lang="en-US"/>
        </a:p>
      </dgm:t>
    </dgm:pt>
    <dgm:pt modelId="{7FF85C8E-B31E-4D11-B9EB-F407562CEE42}">
      <dgm:prSet phldrT="[Text]" phldr="1"/>
      <dgm:spPr/>
      <dgm:t>
        <a:bodyPr/>
        <a:lstStyle/>
        <a:p>
          <a:endParaRPr lang="en-US"/>
        </a:p>
      </dgm:t>
    </dgm:pt>
    <dgm:pt modelId="{53B61F0D-BBF1-4F2B-852D-A086928881FC}" type="parTrans" cxnId="{C4EB447B-DA2B-4FC3-B667-B8D089B4E1DD}">
      <dgm:prSet/>
      <dgm:spPr/>
      <dgm:t>
        <a:bodyPr/>
        <a:lstStyle/>
        <a:p>
          <a:endParaRPr lang="en-US"/>
        </a:p>
      </dgm:t>
    </dgm:pt>
    <dgm:pt modelId="{3019A483-8C0E-466E-999F-A817471766BE}" type="sibTrans" cxnId="{C4EB447B-DA2B-4FC3-B667-B8D089B4E1DD}">
      <dgm:prSet/>
      <dgm:spPr/>
      <dgm:t>
        <a:bodyPr/>
        <a:lstStyle/>
        <a:p>
          <a:endParaRPr lang="en-US"/>
        </a:p>
      </dgm:t>
    </dgm:pt>
    <dgm:pt modelId="{25C4D5A3-D223-4F27-A84A-831695CA5778}">
      <dgm:prSet phldrT="[Text]" phldr="1"/>
      <dgm:spPr/>
      <dgm:t>
        <a:bodyPr/>
        <a:lstStyle/>
        <a:p>
          <a:endParaRPr lang="en-US"/>
        </a:p>
      </dgm:t>
    </dgm:pt>
    <dgm:pt modelId="{BE3359EC-9691-46F3-87E8-59173C57A5DB}" type="parTrans" cxnId="{B8AD86DD-B2E4-4048-BF5D-1F657B010818}">
      <dgm:prSet/>
      <dgm:spPr/>
      <dgm:t>
        <a:bodyPr/>
        <a:lstStyle/>
        <a:p>
          <a:endParaRPr lang="en-US"/>
        </a:p>
      </dgm:t>
    </dgm:pt>
    <dgm:pt modelId="{677F50F1-F46B-42D2-9061-26902E52D3CB}" type="sibTrans" cxnId="{B8AD86DD-B2E4-4048-BF5D-1F657B010818}">
      <dgm:prSet/>
      <dgm:spPr/>
      <dgm:t>
        <a:bodyPr/>
        <a:lstStyle/>
        <a:p>
          <a:endParaRPr lang="en-US"/>
        </a:p>
      </dgm:t>
    </dgm:pt>
    <dgm:pt modelId="{39DF375A-6F51-4B47-9F9D-29D53220B4F7}">
      <dgm:prSet phldrT="[Text]" phldr="1"/>
      <dgm:spPr/>
      <dgm:t>
        <a:bodyPr/>
        <a:lstStyle/>
        <a:p>
          <a:endParaRPr lang="en-US"/>
        </a:p>
      </dgm:t>
    </dgm:pt>
    <dgm:pt modelId="{6293184F-06CA-47A7-8434-DA7E27FBE98B}" type="parTrans" cxnId="{4D578C7A-C1A8-46DE-AA8F-03FF6C055FE1}">
      <dgm:prSet/>
      <dgm:spPr/>
      <dgm:t>
        <a:bodyPr/>
        <a:lstStyle/>
        <a:p>
          <a:endParaRPr lang="en-US"/>
        </a:p>
      </dgm:t>
    </dgm:pt>
    <dgm:pt modelId="{7317B19B-52AA-4A1A-BC60-304234B916E8}" type="sibTrans" cxnId="{4D578C7A-C1A8-46DE-AA8F-03FF6C055FE1}">
      <dgm:prSet/>
      <dgm:spPr/>
      <dgm:t>
        <a:bodyPr/>
        <a:lstStyle/>
        <a:p>
          <a:endParaRPr lang="en-US"/>
        </a:p>
      </dgm:t>
    </dgm:pt>
    <dgm:pt modelId="{F3B81921-11C1-4044-ABF0-5425A2C344CD}">
      <dgm:prSet phldrT="[Text]" phldr="1"/>
      <dgm:spPr/>
      <dgm:t>
        <a:bodyPr/>
        <a:lstStyle/>
        <a:p>
          <a:endParaRPr lang="en-US"/>
        </a:p>
      </dgm:t>
    </dgm:pt>
    <dgm:pt modelId="{B8D089D0-B6E6-47A7-9482-4D0AA127FF88}" type="parTrans" cxnId="{05E0C053-D19A-42BE-9376-54E809E5E1F4}">
      <dgm:prSet/>
      <dgm:spPr/>
      <dgm:t>
        <a:bodyPr/>
        <a:lstStyle/>
        <a:p>
          <a:endParaRPr lang="en-US"/>
        </a:p>
      </dgm:t>
    </dgm:pt>
    <dgm:pt modelId="{86276E0F-C2CB-4928-8940-5284215E4CE2}" type="sibTrans" cxnId="{05E0C053-D19A-42BE-9376-54E809E5E1F4}">
      <dgm:prSet/>
      <dgm:spPr/>
      <dgm:t>
        <a:bodyPr/>
        <a:lstStyle/>
        <a:p>
          <a:endParaRPr lang="en-US"/>
        </a:p>
      </dgm:t>
    </dgm:pt>
    <dgm:pt modelId="{FCB8AE01-D6BA-4C32-9A4A-1D21DA3BAD79}">
      <dgm:prSet phldrT="[Text]" phldr="1"/>
      <dgm:spPr/>
      <dgm:t>
        <a:bodyPr/>
        <a:lstStyle/>
        <a:p>
          <a:endParaRPr lang="en-US"/>
        </a:p>
      </dgm:t>
    </dgm:pt>
    <dgm:pt modelId="{473672FD-B551-48AB-9CDE-BCE5DEE76973}" type="parTrans" cxnId="{C733C199-8538-475E-9C0A-1E1F44A28451}">
      <dgm:prSet/>
      <dgm:spPr/>
      <dgm:t>
        <a:bodyPr/>
        <a:lstStyle/>
        <a:p>
          <a:endParaRPr lang="en-US"/>
        </a:p>
      </dgm:t>
    </dgm:pt>
    <dgm:pt modelId="{AB703D48-68E3-47CD-8117-09EDA883A213}" type="sibTrans" cxnId="{C733C199-8538-475E-9C0A-1E1F44A28451}">
      <dgm:prSet/>
      <dgm:spPr/>
      <dgm:t>
        <a:bodyPr/>
        <a:lstStyle/>
        <a:p>
          <a:endParaRPr lang="en-US"/>
        </a:p>
      </dgm:t>
    </dgm:pt>
    <dgm:pt modelId="{BA75B071-FD49-4444-A420-5E3396E65C98}">
      <dgm:prSet phldrT="[Text]" phldr="1"/>
      <dgm:spPr/>
      <dgm:t>
        <a:bodyPr/>
        <a:lstStyle/>
        <a:p>
          <a:endParaRPr lang="en-US"/>
        </a:p>
      </dgm:t>
    </dgm:pt>
    <dgm:pt modelId="{05E950B7-76E8-43C5-97DA-1A63F826A5F1}" type="parTrans" cxnId="{1F8EC504-1992-4583-8F5B-B92C191EDC42}">
      <dgm:prSet/>
      <dgm:spPr/>
      <dgm:t>
        <a:bodyPr/>
        <a:lstStyle/>
        <a:p>
          <a:endParaRPr lang="en-US"/>
        </a:p>
      </dgm:t>
    </dgm:pt>
    <dgm:pt modelId="{A83CF889-DB94-4EFE-8D09-A7BC95804E87}" type="sibTrans" cxnId="{1F8EC504-1992-4583-8F5B-B92C191EDC42}">
      <dgm:prSet/>
      <dgm:spPr/>
      <dgm:t>
        <a:bodyPr/>
        <a:lstStyle/>
        <a:p>
          <a:endParaRPr lang="en-US"/>
        </a:p>
      </dgm:t>
    </dgm:pt>
    <dgm:pt modelId="{FC156D6F-7F61-4D4F-B793-45809F0D3494}">
      <dgm:prSet phldrT="[Text]" phldr="1"/>
      <dgm:spPr/>
      <dgm:t>
        <a:bodyPr/>
        <a:lstStyle/>
        <a:p>
          <a:endParaRPr lang="en-US"/>
        </a:p>
      </dgm:t>
    </dgm:pt>
    <dgm:pt modelId="{A4A355D1-840C-42E3-BFB3-B3B650FA580B}" type="parTrans" cxnId="{3E142334-B96E-46B2-911B-99A697FEFE3C}">
      <dgm:prSet/>
      <dgm:spPr/>
      <dgm:t>
        <a:bodyPr/>
        <a:lstStyle/>
        <a:p>
          <a:endParaRPr lang="en-US"/>
        </a:p>
      </dgm:t>
    </dgm:pt>
    <dgm:pt modelId="{5B178ABD-3734-4B16-AD20-C5219766D729}" type="sibTrans" cxnId="{3E142334-B96E-46B2-911B-99A697FEFE3C}">
      <dgm:prSet/>
      <dgm:spPr/>
      <dgm:t>
        <a:bodyPr/>
        <a:lstStyle/>
        <a:p>
          <a:endParaRPr lang="en-US"/>
        </a:p>
      </dgm:t>
    </dgm:pt>
    <dgm:pt modelId="{908B8DD2-F7C5-4C57-B5AA-D0BCA1193CB7}" type="pres">
      <dgm:prSet presAssocID="{FC1159E0-320E-4852-840B-768FD580B49D}" presName="Name0" presStyleCnt="0">
        <dgm:presLayoutVars>
          <dgm:dir/>
          <dgm:animLvl val="lvl"/>
          <dgm:resizeHandles val="exact"/>
        </dgm:presLayoutVars>
      </dgm:prSet>
      <dgm:spPr/>
      <dgm:t>
        <a:bodyPr/>
        <a:lstStyle/>
        <a:p>
          <a:endParaRPr lang="en-US"/>
        </a:p>
      </dgm:t>
    </dgm:pt>
    <dgm:pt modelId="{FB221E79-454A-4C11-919B-6360E93F6174}" type="pres">
      <dgm:prSet presAssocID="{1B2A6D66-F412-4A98-9E13-3CC014D4982F}" presName="composite" presStyleCnt="0"/>
      <dgm:spPr/>
    </dgm:pt>
    <dgm:pt modelId="{46AD2653-B062-4744-A50C-6CA6156ACCCA}" type="pres">
      <dgm:prSet presAssocID="{1B2A6D66-F412-4A98-9E13-3CC014D4982F}" presName="parTx" presStyleLbl="alignNode1" presStyleIdx="0" presStyleCnt="3">
        <dgm:presLayoutVars>
          <dgm:chMax val="0"/>
          <dgm:chPref val="0"/>
          <dgm:bulletEnabled val="1"/>
        </dgm:presLayoutVars>
      </dgm:prSet>
      <dgm:spPr/>
      <dgm:t>
        <a:bodyPr/>
        <a:lstStyle/>
        <a:p>
          <a:endParaRPr lang="en-US"/>
        </a:p>
      </dgm:t>
    </dgm:pt>
    <dgm:pt modelId="{7A59C120-DC43-423B-A701-FCA5CB496DD7}" type="pres">
      <dgm:prSet presAssocID="{1B2A6D66-F412-4A98-9E13-3CC014D4982F}" presName="desTx" presStyleLbl="alignAccFollowNode1" presStyleIdx="0" presStyleCnt="3">
        <dgm:presLayoutVars>
          <dgm:bulletEnabled val="1"/>
        </dgm:presLayoutVars>
      </dgm:prSet>
      <dgm:spPr/>
      <dgm:t>
        <a:bodyPr/>
        <a:lstStyle/>
        <a:p>
          <a:endParaRPr lang="en-US"/>
        </a:p>
      </dgm:t>
    </dgm:pt>
    <dgm:pt modelId="{B34F662E-37F1-4CE8-8644-0132DBFDDB8C}" type="pres">
      <dgm:prSet presAssocID="{6C7F976E-036C-4B60-822F-D0357D717429}" presName="space" presStyleCnt="0"/>
      <dgm:spPr/>
    </dgm:pt>
    <dgm:pt modelId="{B3352C55-5170-4B95-8AC1-A2639CE9C1B6}" type="pres">
      <dgm:prSet presAssocID="{25C4D5A3-D223-4F27-A84A-831695CA5778}" presName="composite" presStyleCnt="0"/>
      <dgm:spPr/>
    </dgm:pt>
    <dgm:pt modelId="{B15691FE-D423-49B1-8CEA-A71F40810594}" type="pres">
      <dgm:prSet presAssocID="{25C4D5A3-D223-4F27-A84A-831695CA5778}" presName="parTx" presStyleLbl="alignNode1" presStyleIdx="1" presStyleCnt="3">
        <dgm:presLayoutVars>
          <dgm:chMax val="0"/>
          <dgm:chPref val="0"/>
          <dgm:bulletEnabled val="1"/>
        </dgm:presLayoutVars>
      </dgm:prSet>
      <dgm:spPr/>
      <dgm:t>
        <a:bodyPr/>
        <a:lstStyle/>
        <a:p>
          <a:endParaRPr lang="en-US"/>
        </a:p>
      </dgm:t>
    </dgm:pt>
    <dgm:pt modelId="{2E6FA377-5F1B-4188-92F5-203E785C6E36}" type="pres">
      <dgm:prSet presAssocID="{25C4D5A3-D223-4F27-A84A-831695CA5778}" presName="desTx" presStyleLbl="alignAccFollowNode1" presStyleIdx="1" presStyleCnt="3">
        <dgm:presLayoutVars>
          <dgm:bulletEnabled val="1"/>
        </dgm:presLayoutVars>
      </dgm:prSet>
      <dgm:spPr/>
      <dgm:t>
        <a:bodyPr/>
        <a:lstStyle/>
        <a:p>
          <a:endParaRPr lang="en-US"/>
        </a:p>
      </dgm:t>
    </dgm:pt>
    <dgm:pt modelId="{0D6B3CC0-6B2D-4937-83C0-5E5FCAB85FA1}" type="pres">
      <dgm:prSet presAssocID="{677F50F1-F46B-42D2-9061-26902E52D3CB}" presName="space" presStyleCnt="0"/>
      <dgm:spPr/>
    </dgm:pt>
    <dgm:pt modelId="{9A6440B5-2B20-4E34-9107-B1E2FE2AC34A}" type="pres">
      <dgm:prSet presAssocID="{FCB8AE01-D6BA-4C32-9A4A-1D21DA3BAD79}" presName="composite" presStyleCnt="0"/>
      <dgm:spPr/>
    </dgm:pt>
    <dgm:pt modelId="{F920EF3F-74EC-42C0-92C6-9C4DA9C44316}" type="pres">
      <dgm:prSet presAssocID="{FCB8AE01-D6BA-4C32-9A4A-1D21DA3BAD79}" presName="parTx" presStyleLbl="alignNode1" presStyleIdx="2" presStyleCnt="3">
        <dgm:presLayoutVars>
          <dgm:chMax val="0"/>
          <dgm:chPref val="0"/>
          <dgm:bulletEnabled val="1"/>
        </dgm:presLayoutVars>
      </dgm:prSet>
      <dgm:spPr/>
      <dgm:t>
        <a:bodyPr/>
        <a:lstStyle/>
        <a:p>
          <a:endParaRPr lang="en-US"/>
        </a:p>
      </dgm:t>
    </dgm:pt>
    <dgm:pt modelId="{A6CC4034-12DA-4030-B918-96FD06FE9B1F}" type="pres">
      <dgm:prSet presAssocID="{FCB8AE01-D6BA-4C32-9A4A-1D21DA3BAD79}" presName="desTx" presStyleLbl="alignAccFollowNode1" presStyleIdx="2" presStyleCnt="3">
        <dgm:presLayoutVars>
          <dgm:bulletEnabled val="1"/>
        </dgm:presLayoutVars>
      </dgm:prSet>
      <dgm:spPr/>
      <dgm:t>
        <a:bodyPr/>
        <a:lstStyle/>
        <a:p>
          <a:endParaRPr lang="en-US"/>
        </a:p>
      </dgm:t>
    </dgm:pt>
  </dgm:ptLst>
  <dgm:cxnLst>
    <dgm:cxn modelId="{D0D5E0E7-3985-4222-8BB6-2B5FA4D1FBD5}" srcId="{1B2A6D66-F412-4A98-9E13-3CC014D4982F}" destId="{87AD7BAC-CF62-4B87-A43A-6649E27797EB}" srcOrd="0" destOrd="0" parTransId="{1E480961-354A-4D09-9CB3-5E5411279DC7}" sibTransId="{1862B31A-AC16-472D-899E-440B1D93F027}"/>
    <dgm:cxn modelId="{4D578C7A-C1A8-46DE-AA8F-03FF6C055FE1}" srcId="{25C4D5A3-D223-4F27-A84A-831695CA5778}" destId="{39DF375A-6F51-4B47-9F9D-29D53220B4F7}" srcOrd="0" destOrd="0" parTransId="{6293184F-06CA-47A7-8434-DA7E27FBE98B}" sibTransId="{7317B19B-52AA-4A1A-BC60-304234B916E8}"/>
    <dgm:cxn modelId="{C4EB447B-DA2B-4FC3-B667-B8D089B4E1DD}" srcId="{1B2A6D66-F412-4A98-9E13-3CC014D4982F}" destId="{7FF85C8E-B31E-4D11-B9EB-F407562CEE42}" srcOrd="1" destOrd="0" parTransId="{53B61F0D-BBF1-4F2B-852D-A086928881FC}" sibTransId="{3019A483-8C0E-466E-999F-A817471766BE}"/>
    <dgm:cxn modelId="{2B8B0971-6AAE-4798-A2E9-C4ADD5B22CBD}" type="presOf" srcId="{87AD7BAC-CF62-4B87-A43A-6649E27797EB}" destId="{7A59C120-DC43-423B-A701-FCA5CB496DD7}" srcOrd="0" destOrd="0" presId="urn:microsoft.com/office/officeart/2005/8/layout/hList1"/>
    <dgm:cxn modelId="{C733C199-8538-475E-9C0A-1E1F44A28451}" srcId="{FC1159E0-320E-4852-840B-768FD580B49D}" destId="{FCB8AE01-D6BA-4C32-9A4A-1D21DA3BAD79}" srcOrd="2" destOrd="0" parTransId="{473672FD-B551-48AB-9CDE-BCE5DEE76973}" sibTransId="{AB703D48-68E3-47CD-8117-09EDA883A213}"/>
    <dgm:cxn modelId="{34F17558-E138-47AA-AF18-5C473C0ADC05}" srcId="{FC1159E0-320E-4852-840B-768FD580B49D}" destId="{1B2A6D66-F412-4A98-9E13-3CC014D4982F}" srcOrd="0" destOrd="0" parTransId="{5ED1B485-E950-45C1-8C24-FA310246ABB0}" sibTransId="{6C7F976E-036C-4B60-822F-D0357D717429}"/>
    <dgm:cxn modelId="{DD5A4D49-C435-4E77-88AA-C032C4ACCC86}" type="presOf" srcId="{25C4D5A3-D223-4F27-A84A-831695CA5778}" destId="{B15691FE-D423-49B1-8CEA-A71F40810594}" srcOrd="0" destOrd="0" presId="urn:microsoft.com/office/officeart/2005/8/layout/hList1"/>
    <dgm:cxn modelId="{1F8EC504-1992-4583-8F5B-B92C191EDC42}" srcId="{FCB8AE01-D6BA-4C32-9A4A-1D21DA3BAD79}" destId="{BA75B071-FD49-4444-A420-5E3396E65C98}" srcOrd="0" destOrd="0" parTransId="{05E950B7-76E8-43C5-97DA-1A63F826A5F1}" sibTransId="{A83CF889-DB94-4EFE-8D09-A7BC95804E87}"/>
    <dgm:cxn modelId="{4246BDD5-C417-4480-912E-7466B4DA51D6}" type="presOf" srcId="{FC1159E0-320E-4852-840B-768FD580B49D}" destId="{908B8DD2-F7C5-4C57-B5AA-D0BCA1193CB7}" srcOrd="0" destOrd="0" presId="urn:microsoft.com/office/officeart/2005/8/layout/hList1"/>
    <dgm:cxn modelId="{15827676-6EE4-4B37-958C-22D023C7EDBB}" type="presOf" srcId="{39DF375A-6F51-4B47-9F9D-29D53220B4F7}" destId="{2E6FA377-5F1B-4188-92F5-203E785C6E36}" srcOrd="0" destOrd="0" presId="urn:microsoft.com/office/officeart/2005/8/layout/hList1"/>
    <dgm:cxn modelId="{4BECF903-F78C-42A9-8012-AD4A3D31AF21}" type="presOf" srcId="{BA75B071-FD49-4444-A420-5E3396E65C98}" destId="{A6CC4034-12DA-4030-B918-96FD06FE9B1F}" srcOrd="0" destOrd="0" presId="urn:microsoft.com/office/officeart/2005/8/layout/hList1"/>
    <dgm:cxn modelId="{2C43474C-215F-4BB2-9E59-2904DE0F3302}" type="presOf" srcId="{1B2A6D66-F412-4A98-9E13-3CC014D4982F}" destId="{46AD2653-B062-4744-A50C-6CA6156ACCCA}" srcOrd="0" destOrd="0" presId="urn:microsoft.com/office/officeart/2005/8/layout/hList1"/>
    <dgm:cxn modelId="{D0A8DAA1-8C05-4C40-A129-A2A8A017A411}" type="presOf" srcId="{7FF85C8E-B31E-4D11-B9EB-F407562CEE42}" destId="{7A59C120-DC43-423B-A701-FCA5CB496DD7}" srcOrd="0" destOrd="1" presId="urn:microsoft.com/office/officeart/2005/8/layout/hList1"/>
    <dgm:cxn modelId="{619FF25C-9C4E-4B74-895E-13FEA25B05DD}" type="presOf" srcId="{F3B81921-11C1-4044-ABF0-5425A2C344CD}" destId="{2E6FA377-5F1B-4188-92F5-203E785C6E36}" srcOrd="0" destOrd="1" presId="urn:microsoft.com/office/officeart/2005/8/layout/hList1"/>
    <dgm:cxn modelId="{2A414FAF-5A36-4625-A32F-AF44957AF974}" type="presOf" srcId="{FCB8AE01-D6BA-4C32-9A4A-1D21DA3BAD79}" destId="{F920EF3F-74EC-42C0-92C6-9C4DA9C44316}" srcOrd="0" destOrd="0" presId="urn:microsoft.com/office/officeart/2005/8/layout/hList1"/>
    <dgm:cxn modelId="{35B2BE4D-1B01-4980-AAD2-1E09C56522CF}" type="presOf" srcId="{FC156D6F-7F61-4D4F-B793-45809F0D3494}" destId="{A6CC4034-12DA-4030-B918-96FD06FE9B1F}" srcOrd="0" destOrd="1" presId="urn:microsoft.com/office/officeart/2005/8/layout/hList1"/>
    <dgm:cxn modelId="{B8AD86DD-B2E4-4048-BF5D-1F657B010818}" srcId="{FC1159E0-320E-4852-840B-768FD580B49D}" destId="{25C4D5A3-D223-4F27-A84A-831695CA5778}" srcOrd="1" destOrd="0" parTransId="{BE3359EC-9691-46F3-87E8-59173C57A5DB}" sibTransId="{677F50F1-F46B-42D2-9061-26902E52D3CB}"/>
    <dgm:cxn modelId="{05E0C053-D19A-42BE-9376-54E809E5E1F4}" srcId="{25C4D5A3-D223-4F27-A84A-831695CA5778}" destId="{F3B81921-11C1-4044-ABF0-5425A2C344CD}" srcOrd="1" destOrd="0" parTransId="{B8D089D0-B6E6-47A7-9482-4D0AA127FF88}" sibTransId="{86276E0F-C2CB-4928-8940-5284215E4CE2}"/>
    <dgm:cxn modelId="{3E142334-B96E-46B2-911B-99A697FEFE3C}" srcId="{FCB8AE01-D6BA-4C32-9A4A-1D21DA3BAD79}" destId="{FC156D6F-7F61-4D4F-B793-45809F0D3494}" srcOrd="1" destOrd="0" parTransId="{A4A355D1-840C-42E3-BFB3-B3B650FA580B}" sibTransId="{5B178ABD-3734-4B16-AD20-C5219766D729}"/>
    <dgm:cxn modelId="{57768A4C-082C-4A54-9F44-21EB0A8FEC21}" type="presParOf" srcId="{908B8DD2-F7C5-4C57-B5AA-D0BCA1193CB7}" destId="{FB221E79-454A-4C11-919B-6360E93F6174}" srcOrd="0" destOrd="0" presId="urn:microsoft.com/office/officeart/2005/8/layout/hList1"/>
    <dgm:cxn modelId="{244FABC6-6DAF-4E7C-9B5E-FB3E66E0AF6D}" type="presParOf" srcId="{FB221E79-454A-4C11-919B-6360E93F6174}" destId="{46AD2653-B062-4744-A50C-6CA6156ACCCA}" srcOrd="0" destOrd="0" presId="urn:microsoft.com/office/officeart/2005/8/layout/hList1"/>
    <dgm:cxn modelId="{F6C7BEB6-B7BE-418F-BE47-7B1B3B06F5D7}" type="presParOf" srcId="{FB221E79-454A-4C11-919B-6360E93F6174}" destId="{7A59C120-DC43-423B-A701-FCA5CB496DD7}" srcOrd="1" destOrd="0" presId="urn:microsoft.com/office/officeart/2005/8/layout/hList1"/>
    <dgm:cxn modelId="{06152433-C195-4DC0-93CE-B21CA179F12D}" type="presParOf" srcId="{908B8DD2-F7C5-4C57-B5AA-D0BCA1193CB7}" destId="{B34F662E-37F1-4CE8-8644-0132DBFDDB8C}" srcOrd="1" destOrd="0" presId="urn:microsoft.com/office/officeart/2005/8/layout/hList1"/>
    <dgm:cxn modelId="{FA044665-7D28-422F-885D-F6D0E16AB932}" type="presParOf" srcId="{908B8DD2-F7C5-4C57-B5AA-D0BCA1193CB7}" destId="{B3352C55-5170-4B95-8AC1-A2639CE9C1B6}" srcOrd="2" destOrd="0" presId="urn:microsoft.com/office/officeart/2005/8/layout/hList1"/>
    <dgm:cxn modelId="{D490F7B9-AE7F-49CA-8567-836E81D8ECFC}" type="presParOf" srcId="{B3352C55-5170-4B95-8AC1-A2639CE9C1B6}" destId="{B15691FE-D423-49B1-8CEA-A71F40810594}" srcOrd="0" destOrd="0" presId="urn:microsoft.com/office/officeart/2005/8/layout/hList1"/>
    <dgm:cxn modelId="{C3708843-1EDE-4CD9-BD51-4183EFC28BDD}" type="presParOf" srcId="{B3352C55-5170-4B95-8AC1-A2639CE9C1B6}" destId="{2E6FA377-5F1B-4188-92F5-203E785C6E36}" srcOrd="1" destOrd="0" presId="urn:microsoft.com/office/officeart/2005/8/layout/hList1"/>
    <dgm:cxn modelId="{FFADC12A-FEAF-41DD-8AF7-3FAF4FA4449D}" type="presParOf" srcId="{908B8DD2-F7C5-4C57-B5AA-D0BCA1193CB7}" destId="{0D6B3CC0-6B2D-4937-83C0-5E5FCAB85FA1}" srcOrd="3" destOrd="0" presId="urn:microsoft.com/office/officeart/2005/8/layout/hList1"/>
    <dgm:cxn modelId="{7C3D18DD-9A33-4C99-AA3E-DF4B219D6B58}" type="presParOf" srcId="{908B8DD2-F7C5-4C57-B5AA-D0BCA1193CB7}" destId="{9A6440B5-2B20-4E34-9107-B1E2FE2AC34A}" srcOrd="4" destOrd="0" presId="urn:microsoft.com/office/officeart/2005/8/layout/hList1"/>
    <dgm:cxn modelId="{5D004639-C8AD-4E2C-84E8-55A3FDA8CE0D}" type="presParOf" srcId="{9A6440B5-2B20-4E34-9107-B1E2FE2AC34A}" destId="{F920EF3F-74EC-42C0-92C6-9C4DA9C44316}" srcOrd="0" destOrd="0" presId="urn:microsoft.com/office/officeart/2005/8/layout/hList1"/>
    <dgm:cxn modelId="{E7CB713D-E101-4A52-B1E9-62961B66F76B}" type="presParOf" srcId="{9A6440B5-2B20-4E34-9107-B1E2FE2AC34A}" destId="{A6CC4034-12DA-4030-B918-96FD06FE9B1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726EE5-1F22-4939-88DD-93C3BB68E74A}" type="doc">
      <dgm:prSet loTypeId="urn:microsoft.com/office/officeart/2005/8/layout/hList1" loCatId="list" qsTypeId="urn:microsoft.com/office/officeart/2005/8/quickstyle/simple1" qsCatId="simple" csTypeId="urn:microsoft.com/office/officeart/2005/8/colors/accent2_3" csCatId="accent2" phldr="1"/>
      <dgm:spPr/>
      <dgm:t>
        <a:bodyPr/>
        <a:lstStyle/>
        <a:p>
          <a:endParaRPr lang="en-US"/>
        </a:p>
      </dgm:t>
    </dgm:pt>
    <dgm:pt modelId="{265DE8A4-9145-44AD-A3E0-00F56ABEBD70}">
      <dgm:prSet phldrT="[Text]"/>
      <dgm:spPr/>
      <dgm:t>
        <a:bodyPr/>
        <a:lstStyle/>
        <a:p>
          <a:r>
            <a:rPr lang="en-US" b="1" dirty="0" smtClean="0">
              <a:solidFill>
                <a:schemeClr val="tx1"/>
              </a:solidFill>
            </a:rPr>
            <a:t>Special Purpose travel</a:t>
          </a:r>
          <a:endParaRPr lang="en-US" b="1" dirty="0">
            <a:solidFill>
              <a:schemeClr val="tx1"/>
            </a:solidFill>
          </a:endParaRPr>
        </a:p>
      </dgm:t>
    </dgm:pt>
    <dgm:pt modelId="{ABE3FA9F-8FCD-445F-B5DE-61A4C0B9E9F6}" type="parTrans" cxnId="{43D39052-96DA-43EC-9488-919281ED9D65}">
      <dgm:prSet/>
      <dgm:spPr/>
      <dgm:t>
        <a:bodyPr/>
        <a:lstStyle/>
        <a:p>
          <a:endParaRPr lang="en-US"/>
        </a:p>
      </dgm:t>
    </dgm:pt>
    <dgm:pt modelId="{FEA3685A-6CDD-42E5-9B12-AF5028BCD6D5}" type="sibTrans" cxnId="{43D39052-96DA-43EC-9488-919281ED9D65}">
      <dgm:prSet/>
      <dgm:spPr/>
      <dgm:t>
        <a:bodyPr/>
        <a:lstStyle/>
        <a:p>
          <a:endParaRPr lang="en-US"/>
        </a:p>
      </dgm:t>
    </dgm:pt>
    <dgm:pt modelId="{544E061C-E2D6-4227-94A9-89D39C840AF9}">
      <dgm:prSet phldrT="[Text]" custT="1"/>
      <dgm:spPr/>
      <dgm:t>
        <a:bodyPr/>
        <a:lstStyle/>
        <a:p>
          <a:r>
            <a:rPr lang="en-US" sz="1600" dirty="0" smtClean="0"/>
            <a:t>ABSTUDY can pay for your travel costs.</a:t>
          </a:r>
          <a:endParaRPr lang="en-US" sz="1600" dirty="0"/>
        </a:p>
      </dgm:t>
    </dgm:pt>
    <dgm:pt modelId="{3663E3FC-3573-4E18-8352-0C60097BBA83}" type="parTrans" cxnId="{CB3B3946-6D28-41EC-801F-62FA2B33C16D}">
      <dgm:prSet/>
      <dgm:spPr/>
      <dgm:t>
        <a:bodyPr/>
        <a:lstStyle/>
        <a:p>
          <a:endParaRPr lang="en-US"/>
        </a:p>
      </dgm:t>
    </dgm:pt>
    <dgm:pt modelId="{E9EC9C44-36EC-47BA-BA6F-5D621F628170}" type="sibTrans" cxnId="{CB3B3946-6D28-41EC-801F-62FA2B33C16D}">
      <dgm:prSet/>
      <dgm:spPr/>
      <dgm:t>
        <a:bodyPr/>
        <a:lstStyle/>
        <a:p>
          <a:endParaRPr lang="en-US"/>
        </a:p>
      </dgm:t>
    </dgm:pt>
    <dgm:pt modelId="{C36D7FBF-F112-48C9-842E-6F5BA9C9A195}">
      <dgm:prSet phldrT="[Text]"/>
      <dgm:spPr/>
      <dgm:t>
        <a:bodyPr/>
        <a:lstStyle/>
        <a:p>
          <a:r>
            <a:rPr lang="en-US" b="1" dirty="0" smtClean="0">
              <a:solidFill>
                <a:schemeClr val="tx1"/>
              </a:solidFill>
            </a:rPr>
            <a:t>Compassionate travel or expulsion</a:t>
          </a:r>
          <a:endParaRPr lang="en-US" b="1" dirty="0">
            <a:solidFill>
              <a:schemeClr val="tx1"/>
            </a:solidFill>
          </a:endParaRPr>
        </a:p>
      </dgm:t>
    </dgm:pt>
    <dgm:pt modelId="{E1C8AF69-9A4F-401B-B359-00762D063BF6}" type="parTrans" cxnId="{A356D689-E996-43C2-9B74-4795CACAB63F}">
      <dgm:prSet/>
      <dgm:spPr/>
      <dgm:t>
        <a:bodyPr/>
        <a:lstStyle/>
        <a:p>
          <a:endParaRPr lang="en-US"/>
        </a:p>
      </dgm:t>
    </dgm:pt>
    <dgm:pt modelId="{EF6E40B7-C8C8-4734-85AF-65042AEFA3D8}" type="sibTrans" cxnId="{A356D689-E996-43C2-9B74-4795CACAB63F}">
      <dgm:prSet/>
      <dgm:spPr/>
      <dgm:t>
        <a:bodyPr/>
        <a:lstStyle/>
        <a:p>
          <a:endParaRPr lang="en-US"/>
        </a:p>
      </dgm:t>
    </dgm:pt>
    <dgm:pt modelId="{AAB92E8B-DCE0-44B7-A611-79F1F17012CB}">
      <dgm:prSet phldrT="[Text]" custT="1"/>
      <dgm:spPr/>
      <dgm:t>
        <a:bodyPr/>
        <a:lstStyle/>
        <a:p>
          <a:r>
            <a:rPr lang="en-US" sz="1600" dirty="0" smtClean="0"/>
            <a:t>If students need to attend a funeral or they, or a family member is sick or hurt.</a:t>
          </a:r>
          <a:endParaRPr lang="en-US" sz="1600" dirty="0"/>
        </a:p>
      </dgm:t>
    </dgm:pt>
    <dgm:pt modelId="{6E478F38-B70E-4E02-BC94-BEFC6EEEFB5C}" type="parTrans" cxnId="{5D1A8E03-6AAC-4492-AE97-C875A2EC7F3F}">
      <dgm:prSet/>
      <dgm:spPr/>
      <dgm:t>
        <a:bodyPr/>
        <a:lstStyle/>
        <a:p>
          <a:endParaRPr lang="en-US"/>
        </a:p>
      </dgm:t>
    </dgm:pt>
    <dgm:pt modelId="{7E5FFB6F-1B43-4524-8130-51A120951DAC}" type="sibTrans" cxnId="{5D1A8E03-6AAC-4492-AE97-C875A2EC7F3F}">
      <dgm:prSet/>
      <dgm:spPr/>
      <dgm:t>
        <a:bodyPr/>
        <a:lstStyle/>
        <a:p>
          <a:endParaRPr lang="en-US"/>
        </a:p>
      </dgm:t>
    </dgm:pt>
    <dgm:pt modelId="{BE456353-F56E-40F9-A061-E270784A01DC}">
      <dgm:prSet phldrT="[Text]" custT="1"/>
      <dgm:spPr/>
      <dgm:t>
        <a:bodyPr/>
        <a:lstStyle/>
        <a:p>
          <a:r>
            <a:rPr lang="en-US" sz="1600" dirty="0" smtClean="0"/>
            <a:t>Travel home or </a:t>
          </a:r>
          <a:r>
            <a:rPr lang="en-US" sz="1600" dirty="0" smtClean="0">
              <a:solidFill>
                <a:schemeClr val="tx1"/>
              </a:solidFill>
            </a:rPr>
            <a:t>to</a:t>
          </a:r>
          <a:r>
            <a:rPr lang="en-US" sz="1600" dirty="0" smtClean="0">
              <a:solidFill>
                <a:srgbClr val="FF0000"/>
              </a:solidFill>
            </a:rPr>
            <a:t> </a:t>
          </a:r>
          <a:r>
            <a:rPr lang="en-US" sz="1600" dirty="0" smtClean="0"/>
            <a:t>another location if your child is expelled. </a:t>
          </a:r>
          <a:endParaRPr lang="en-US" sz="1600" dirty="0"/>
        </a:p>
      </dgm:t>
    </dgm:pt>
    <dgm:pt modelId="{CD33C7ED-0BE4-4CCD-9210-DFD439755A64}" type="parTrans" cxnId="{7446A8E6-2A91-498B-BE96-28605851A63D}">
      <dgm:prSet/>
      <dgm:spPr/>
      <dgm:t>
        <a:bodyPr/>
        <a:lstStyle/>
        <a:p>
          <a:endParaRPr lang="en-US"/>
        </a:p>
      </dgm:t>
    </dgm:pt>
    <dgm:pt modelId="{925C0146-CD42-43E3-BE2D-69532A7E4DFF}" type="sibTrans" cxnId="{7446A8E6-2A91-498B-BE96-28605851A63D}">
      <dgm:prSet/>
      <dgm:spPr/>
      <dgm:t>
        <a:bodyPr/>
        <a:lstStyle/>
        <a:p>
          <a:endParaRPr lang="en-US"/>
        </a:p>
      </dgm:t>
    </dgm:pt>
    <dgm:pt modelId="{A8225E9C-F745-4431-BEED-BAD0516D3D21}">
      <dgm:prSet/>
      <dgm:spPr/>
      <dgm:t>
        <a:bodyPr/>
        <a:lstStyle/>
        <a:p>
          <a:r>
            <a:rPr lang="en-US" b="1" dirty="0" smtClean="0">
              <a:solidFill>
                <a:schemeClr val="tx1"/>
              </a:solidFill>
            </a:rPr>
            <a:t>Emergency + Disaster travel</a:t>
          </a:r>
          <a:endParaRPr lang="en-US" b="1" dirty="0">
            <a:solidFill>
              <a:schemeClr val="tx1"/>
            </a:solidFill>
          </a:endParaRPr>
        </a:p>
      </dgm:t>
    </dgm:pt>
    <dgm:pt modelId="{7CB6340E-39DB-4487-8E46-3F3620FF555A}" type="parTrans" cxnId="{DA843A3D-35E0-4899-87FF-0D9F124089CB}">
      <dgm:prSet/>
      <dgm:spPr/>
      <dgm:t>
        <a:bodyPr/>
        <a:lstStyle/>
        <a:p>
          <a:endParaRPr lang="en-US"/>
        </a:p>
      </dgm:t>
    </dgm:pt>
    <dgm:pt modelId="{EFA9AFB8-53E2-4394-ACD9-796CEB346BB7}" type="sibTrans" cxnId="{DA843A3D-35E0-4899-87FF-0D9F124089CB}">
      <dgm:prSet/>
      <dgm:spPr/>
      <dgm:t>
        <a:bodyPr/>
        <a:lstStyle/>
        <a:p>
          <a:endParaRPr lang="en-US"/>
        </a:p>
      </dgm:t>
    </dgm:pt>
    <dgm:pt modelId="{CDBC029F-223E-47A1-95A1-969DA13EE4CE}">
      <dgm:prSet/>
      <dgm:spPr>
        <a:ln>
          <a:noFill/>
        </a:ln>
      </dgm:spPr>
      <dgm:t>
        <a:bodyPr/>
        <a:lstStyle/>
        <a:p>
          <a:r>
            <a:rPr lang="en-US" b="1" dirty="0" smtClean="0">
              <a:solidFill>
                <a:schemeClr val="tx1"/>
              </a:solidFill>
            </a:rPr>
            <a:t>School holiday travel</a:t>
          </a:r>
          <a:endParaRPr lang="en-US" b="1" dirty="0">
            <a:solidFill>
              <a:schemeClr val="tx1"/>
            </a:solidFill>
          </a:endParaRPr>
        </a:p>
      </dgm:t>
    </dgm:pt>
    <dgm:pt modelId="{90C810AE-7536-448C-9A65-974B05EF8238}" type="parTrans" cxnId="{5DB630C6-12FA-4B1D-9984-B58EC65637CF}">
      <dgm:prSet/>
      <dgm:spPr/>
      <dgm:t>
        <a:bodyPr/>
        <a:lstStyle/>
        <a:p>
          <a:endParaRPr lang="en-US"/>
        </a:p>
      </dgm:t>
    </dgm:pt>
    <dgm:pt modelId="{0D33531C-604D-41D4-BEB7-5FE2BF517A3B}" type="sibTrans" cxnId="{5DB630C6-12FA-4B1D-9984-B58EC65637CF}">
      <dgm:prSet/>
      <dgm:spPr/>
      <dgm:t>
        <a:bodyPr/>
        <a:lstStyle/>
        <a:p>
          <a:endParaRPr lang="en-US"/>
        </a:p>
      </dgm:t>
    </dgm:pt>
    <dgm:pt modelId="{CB6B0CCD-087A-44E4-8F55-DD63B78307CB}">
      <dgm:prSet/>
      <dgm:spPr/>
      <dgm:t>
        <a:bodyPr/>
        <a:lstStyle/>
        <a:p>
          <a:r>
            <a:rPr lang="en-US" b="1" dirty="0" smtClean="0">
              <a:solidFill>
                <a:schemeClr val="tx1"/>
              </a:solidFill>
            </a:rPr>
            <a:t>End of year travel</a:t>
          </a:r>
          <a:endParaRPr lang="en-US" b="1" dirty="0">
            <a:solidFill>
              <a:schemeClr val="tx1"/>
            </a:solidFill>
          </a:endParaRPr>
        </a:p>
      </dgm:t>
    </dgm:pt>
    <dgm:pt modelId="{AA4F7CE9-0AB7-4421-8BD7-E8C639C3F20C}" type="parTrans" cxnId="{5259C7DA-7F54-4CCC-BE1D-E4AE8836425D}">
      <dgm:prSet/>
      <dgm:spPr/>
      <dgm:t>
        <a:bodyPr/>
        <a:lstStyle/>
        <a:p>
          <a:endParaRPr lang="en-US"/>
        </a:p>
      </dgm:t>
    </dgm:pt>
    <dgm:pt modelId="{8D8892D7-FD3A-44A1-BAE5-7EFB73D2909F}" type="sibTrans" cxnId="{5259C7DA-7F54-4CCC-BE1D-E4AE8836425D}">
      <dgm:prSet/>
      <dgm:spPr/>
      <dgm:t>
        <a:bodyPr/>
        <a:lstStyle/>
        <a:p>
          <a:endParaRPr lang="en-US"/>
        </a:p>
      </dgm:t>
    </dgm:pt>
    <dgm:pt modelId="{216B1305-BF1A-4EA2-942B-8BFA61ADC4F8}">
      <dgm:prSet/>
      <dgm:spPr/>
      <dgm:t>
        <a:bodyPr/>
        <a:lstStyle/>
        <a:p>
          <a:endParaRPr lang="en-US" sz="1400" dirty="0"/>
        </a:p>
      </dgm:t>
    </dgm:pt>
    <dgm:pt modelId="{F3214937-FF53-4F7B-A57C-5705F64B678B}" type="parTrans" cxnId="{9BFE55E6-A4A8-4C65-A260-EC3E56B56228}">
      <dgm:prSet/>
      <dgm:spPr/>
      <dgm:t>
        <a:bodyPr/>
        <a:lstStyle/>
        <a:p>
          <a:endParaRPr lang="en-US"/>
        </a:p>
      </dgm:t>
    </dgm:pt>
    <dgm:pt modelId="{E8F203AD-281B-4E98-8C2B-724CBB4AAF2B}" type="sibTrans" cxnId="{9BFE55E6-A4A8-4C65-A260-EC3E56B56228}">
      <dgm:prSet/>
      <dgm:spPr/>
      <dgm:t>
        <a:bodyPr/>
        <a:lstStyle/>
        <a:p>
          <a:endParaRPr lang="en-US"/>
        </a:p>
      </dgm:t>
    </dgm:pt>
    <dgm:pt modelId="{BD6D5B8D-F504-469B-BDE9-72A8C4B3B513}">
      <dgm:prSet custT="1"/>
      <dgm:spPr/>
      <dgm:t>
        <a:bodyPr/>
        <a:lstStyle/>
        <a:p>
          <a:r>
            <a:rPr lang="en-US" sz="1600" dirty="0" smtClean="0"/>
            <a:t>Trip home at the end of each term</a:t>
          </a:r>
          <a:endParaRPr lang="en-US" sz="1600" dirty="0"/>
        </a:p>
      </dgm:t>
    </dgm:pt>
    <dgm:pt modelId="{0A035BC7-FC5C-4D78-84D0-54E795402598}" type="parTrans" cxnId="{463AB22A-642A-45D3-B102-A214605E4AC6}">
      <dgm:prSet/>
      <dgm:spPr/>
      <dgm:t>
        <a:bodyPr/>
        <a:lstStyle/>
        <a:p>
          <a:endParaRPr lang="en-US"/>
        </a:p>
      </dgm:t>
    </dgm:pt>
    <dgm:pt modelId="{5C81DB02-CC4A-4F9F-9091-80CF73FBA919}" type="sibTrans" cxnId="{463AB22A-642A-45D3-B102-A214605E4AC6}">
      <dgm:prSet/>
      <dgm:spPr/>
      <dgm:t>
        <a:bodyPr/>
        <a:lstStyle/>
        <a:p>
          <a:endParaRPr lang="en-US"/>
        </a:p>
      </dgm:t>
    </dgm:pt>
    <dgm:pt modelId="{297ECD75-B647-4052-8134-882DF0A01517}">
      <dgm:prSet custT="1"/>
      <dgm:spPr/>
      <dgm:t>
        <a:bodyPr/>
        <a:lstStyle/>
        <a:p>
          <a:r>
            <a:rPr lang="en-US" sz="1600" dirty="0" smtClean="0"/>
            <a:t>Travel home for a long break.</a:t>
          </a:r>
          <a:endParaRPr lang="en-US" sz="1600" dirty="0"/>
        </a:p>
      </dgm:t>
    </dgm:pt>
    <dgm:pt modelId="{F64C3ED9-7041-4EE0-85CD-33C296A5CBEE}" type="parTrans" cxnId="{E9106FD1-F593-4617-A186-005D4AD04023}">
      <dgm:prSet/>
      <dgm:spPr/>
      <dgm:t>
        <a:bodyPr/>
        <a:lstStyle/>
        <a:p>
          <a:endParaRPr lang="en-US"/>
        </a:p>
      </dgm:t>
    </dgm:pt>
    <dgm:pt modelId="{1BB25763-1ABA-4141-B97C-3B5CA60E7124}" type="sibTrans" cxnId="{E9106FD1-F593-4617-A186-005D4AD04023}">
      <dgm:prSet/>
      <dgm:spPr/>
      <dgm:t>
        <a:bodyPr/>
        <a:lstStyle/>
        <a:p>
          <a:endParaRPr lang="en-US"/>
        </a:p>
      </dgm:t>
    </dgm:pt>
    <dgm:pt modelId="{7A0954DD-3B89-441A-983C-691A7E5AB998}">
      <dgm:prSet custT="1"/>
      <dgm:spPr/>
      <dgm:t>
        <a:bodyPr/>
        <a:lstStyle/>
        <a:p>
          <a:r>
            <a:rPr lang="en-US" sz="1600" dirty="0" smtClean="0"/>
            <a:t>ABSTUDY can book extra bags if students need to take things home.</a:t>
          </a:r>
          <a:endParaRPr lang="en-US" sz="1600" dirty="0"/>
        </a:p>
      </dgm:t>
    </dgm:pt>
    <dgm:pt modelId="{961F1188-E4D9-4713-A179-1D1409ECBB37}" type="parTrans" cxnId="{E31ECBD8-4C88-4A8C-9BD5-166CFA51E7E7}">
      <dgm:prSet/>
      <dgm:spPr/>
      <dgm:t>
        <a:bodyPr/>
        <a:lstStyle/>
        <a:p>
          <a:endParaRPr lang="en-US"/>
        </a:p>
      </dgm:t>
    </dgm:pt>
    <dgm:pt modelId="{EEF256D4-EF10-46E2-8A21-E10B45F4DDEA}" type="sibTrans" cxnId="{E31ECBD8-4C88-4A8C-9BD5-166CFA51E7E7}">
      <dgm:prSet/>
      <dgm:spPr/>
      <dgm:t>
        <a:bodyPr/>
        <a:lstStyle/>
        <a:p>
          <a:endParaRPr lang="en-US"/>
        </a:p>
      </dgm:t>
    </dgm:pt>
    <dgm:pt modelId="{B7960A29-45DC-40ED-BBAC-B0662F438BDB}">
      <dgm:prSet phldrT="[Text]" custT="1"/>
      <dgm:spPr/>
      <dgm:t>
        <a:bodyPr/>
        <a:lstStyle/>
        <a:p>
          <a:r>
            <a:rPr lang="en-US" sz="1600" dirty="0" smtClean="0"/>
            <a:t>Award or graduation ceremony, sporting events, school play or parent teacher interviews.</a:t>
          </a:r>
          <a:endParaRPr lang="en-US" sz="1600" dirty="0"/>
        </a:p>
      </dgm:t>
    </dgm:pt>
    <dgm:pt modelId="{07C8D4AA-2A92-4977-8DDD-8C1943CADF3B}" type="parTrans" cxnId="{5A925C8B-250E-49C2-9755-F5BA29E13265}">
      <dgm:prSet/>
      <dgm:spPr/>
      <dgm:t>
        <a:bodyPr/>
        <a:lstStyle/>
        <a:p>
          <a:endParaRPr lang="en-US"/>
        </a:p>
      </dgm:t>
    </dgm:pt>
    <dgm:pt modelId="{F0C784EA-97A2-4D10-B0D7-C378B5A04E2C}" type="sibTrans" cxnId="{5A925C8B-250E-49C2-9755-F5BA29E13265}">
      <dgm:prSet/>
      <dgm:spPr/>
      <dgm:t>
        <a:bodyPr/>
        <a:lstStyle/>
        <a:p>
          <a:endParaRPr lang="en-US"/>
        </a:p>
      </dgm:t>
    </dgm:pt>
    <dgm:pt modelId="{492D2FA9-3413-4D2F-8412-6DCA589A8D6F}">
      <dgm:prSet phldrT="[Text]" custT="1"/>
      <dgm:spPr/>
      <dgm:t>
        <a:bodyPr/>
        <a:lstStyle/>
        <a:p>
          <a:endParaRPr lang="en-US" sz="1600" dirty="0"/>
        </a:p>
      </dgm:t>
    </dgm:pt>
    <dgm:pt modelId="{4FAD4837-1F69-4CD2-A62F-6DA1CB5B5D48}" type="parTrans" cxnId="{8C30B449-9B1C-41E2-80D2-CAAB5B41E1D6}">
      <dgm:prSet/>
      <dgm:spPr/>
      <dgm:t>
        <a:bodyPr/>
        <a:lstStyle/>
        <a:p>
          <a:endParaRPr lang="en-US"/>
        </a:p>
      </dgm:t>
    </dgm:pt>
    <dgm:pt modelId="{D1EDD131-D475-4B48-9E80-4622823F05DE}" type="sibTrans" cxnId="{8C30B449-9B1C-41E2-80D2-CAAB5B41E1D6}">
      <dgm:prSet/>
      <dgm:spPr/>
      <dgm:t>
        <a:bodyPr/>
        <a:lstStyle/>
        <a:p>
          <a:endParaRPr lang="en-US"/>
        </a:p>
      </dgm:t>
    </dgm:pt>
    <dgm:pt modelId="{1D39D480-A0F4-416A-B476-58D421E1E97E}">
      <dgm:prSet custT="1"/>
      <dgm:spPr/>
      <dgm:t>
        <a:bodyPr/>
        <a:lstStyle/>
        <a:p>
          <a:endParaRPr lang="en-US" sz="1600" dirty="0"/>
        </a:p>
      </dgm:t>
    </dgm:pt>
    <dgm:pt modelId="{BFD69C6E-EC9D-46B2-A128-6A9ADBF0463D}" type="parTrans" cxnId="{6F229A4B-D4C3-44C1-B9AE-543803147112}">
      <dgm:prSet/>
      <dgm:spPr/>
      <dgm:t>
        <a:bodyPr/>
        <a:lstStyle/>
        <a:p>
          <a:endParaRPr lang="en-US"/>
        </a:p>
      </dgm:t>
    </dgm:pt>
    <dgm:pt modelId="{42A4482F-FED0-47DA-A187-23D4F1FE2978}" type="sibTrans" cxnId="{6F229A4B-D4C3-44C1-B9AE-543803147112}">
      <dgm:prSet/>
      <dgm:spPr/>
      <dgm:t>
        <a:bodyPr/>
        <a:lstStyle/>
        <a:p>
          <a:endParaRPr lang="en-US"/>
        </a:p>
      </dgm:t>
    </dgm:pt>
    <dgm:pt modelId="{244658B0-6BD5-4247-AEE5-DF482E3943D6}">
      <dgm:prSet custT="1"/>
      <dgm:spPr/>
      <dgm:t>
        <a:bodyPr/>
        <a:lstStyle/>
        <a:p>
          <a:r>
            <a:rPr lang="en-US" sz="1600" dirty="0" smtClean="0"/>
            <a:t>Return trip back to school for the next term.</a:t>
          </a:r>
          <a:endParaRPr lang="en-US" sz="1600" dirty="0"/>
        </a:p>
      </dgm:t>
    </dgm:pt>
    <dgm:pt modelId="{D68DE619-7424-4006-B0B0-E4CA8E62D6C1}" type="parTrans" cxnId="{EB5FEFEE-9AE2-4E52-84A0-CE81C8ADDA0E}">
      <dgm:prSet/>
      <dgm:spPr/>
      <dgm:t>
        <a:bodyPr/>
        <a:lstStyle/>
        <a:p>
          <a:endParaRPr lang="en-US"/>
        </a:p>
      </dgm:t>
    </dgm:pt>
    <dgm:pt modelId="{A8C0B5BE-4469-4640-BD06-0D3830D5722C}" type="sibTrans" cxnId="{EB5FEFEE-9AE2-4E52-84A0-CE81C8ADDA0E}">
      <dgm:prSet/>
      <dgm:spPr/>
      <dgm:t>
        <a:bodyPr/>
        <a:lstStyle/>
        <a:p>
          <a:endParaRPr lang="en-US"/>
        </a:p>
      </dgm:t>
    </dgm:pt>
    <dgm:pt modelId="{03BC6EEF-D903-4ABA-A46C-E96038590542}">
      <dgm:prSet/>
      <dgm:spPr/>
      <dgm:t>
        <a:bodyPr/>
        <a:lstStyle/>
        <a:p>
          <a:endParaRPr lang="en-US" sz="1400" dirty="0"/>
        </a:p>
      </dgm:t>
    </dgm:pt>
    <dgm:pt modelId="{E5BD6839-D82E-4F21-97D5-5E78451D0268}" type="parTrans" cxnId="{D5E37C16-6087-4E7C-B06D-F3371417BC02}">
      <dgm:prSet/>
      <dgm:spPr/>
      <dgm:t>
        <a:bodyPr/>
        <a:lstStyle/>
        <a:p>
          <a:endParaRPr lang="en-US"/>
        </a:p>
      </dgm:t>
    </dgm:pt>
    <dgm:pt modelId="{ED65399B-8FA1-4CF5-80DB-3AB9DF3AB9BF}" type="sibTrans" cxnId="{D5E37C16-6087-4E7C-B06D-F3371417BC02}">
      <dgm:prSet/>
      <dgm:spPr/>
      <dgm:t>
        <a:bodyPr/>
        <a:lstStyle/>
        <a:p>
          <a:endParaRPr lang="en-US"/>
        </a:p>
      </dgm:t>
    </dgm:pt>
    <dgm:pt modelId="{C0FEA3C2-BF61-4172-8F81-C1CE042AB85A}">
      <dgm:prSet phldrT="[Text]" custT="1"/>
      <dgm:spPr/>
      <dgm:t>
        <a:bodyPr/>
        <a:lstStyle/>
        <a:p>
          <a:endParaRPr lang="en-US" sz="1600" dirty="0"/>
        </a:p>
      </dgm:t>
    </dgm:pt>
    <dgm:pt modelId="{2E54465F-4F71-4C32-B348-BC7A8C363B8E}" type="parTrans" cxnId="{4F7B590F-1ED5-4262-BBD5-25E36151E200}">
      <dgm:prSet/>
      <dgm:spPr/>
      <dgm:t>
        <a:bodyPr/>
        <a:lstStyle/>
        <a:p>
          <a:endParaRPr lang="en-US"/>
        </a:p>
      </dgm:t>
    </dgm:pt>
    <dgm:pt modelId="{1353618A-E06A-44EA-89B9-EC50F89C3D60}" type="sibTrans" cxnId="{4F7B590F-1ED5-4262-BBD5-25E36151E200}">
      <dgm:prSet/>
      <dgm:spPr/>
      <dgm:t>
        <a:bodyPr/>
        <a:lstStyle/>
        <a:p>
          <a:endParaRPr lang="en-US"/>
        </a:p>
      </dgm:t>
    </dgm:pt>
    <dgm:pt modelId="{9ADBD984-2023-46AD-B3F6-46F7DD9665CB}">
      <dgm:prSet custT="1"/>
      <dgm:spPr/>
      <dgm:t>
        <a:bodyPr/>
        <a:lstStyle/>
        <a:p>
          <a:r>
            <a:rPr lang="en-US" sz="1600" dirty="0" smtClean="0"/>
            <a:t>Travel if there’s an emergency or disaster.</a:t>
          </a:r>
          <a:endParaRPr lang="en-US" sz="1600" dirty="0"/>
        </a:p>
      </dgm:t>
    </dgm:pt>
    <dgm:pt modelId="{56543B20-A79C-4968-B19A-E8E9A317623E}" type="parTrans" cxnId="{4AA58294-47F2-4688-A712-036DD4267C6F}">
      <dgm:prSet/>
      <dgm:spPr/>
      <dgm:t>
        <a:bodyPr/>
        <a:lstStyle/>
        <a:p>
          <a:endParaRPr lang="en-US"/>
        </a:p>
      </dgm:t>
    </dgm:pt>
    <dgm:pt modelId="{026BB795-598F-4A7C-81DC-DC97745FC599}" type="sibTrans" cxnId="{4AA58294-47F2-4688-A712-036DD4267C6F}">
      <dgm:prSet/>
      <dgm:spPr/>
      <dgm:t>
        <a:bodyPr/>
        <a:lstStyle/>
        <a:p>
          <a:endParaRPr lang="en-US"/>
        </a:p>
      </dgm:t>
    </dgm:pt>
    <dgm:pt modelId="{9C1D2867-3CB7-47A7-9D8A-63F7690DBB07}">
      <dgm:prSet custT="1"/>
      <dgm:spPr/>
      <dgm:t>
        <a:bodyPr/>
        <a:lstStyle/>
        <a:p>
          <a:r>
            <a:rPr lang="en-US" sz="1600" dirty="0" smtClean="0"/>
            <a:t>Natural disasters, pandemic lockdowns, government declared emergencies.</a:t>
          </a:r>
          <a:endParaRPr lang="en-US" sz="1600" dirty="0"/>
        </a:p>
      </dgm:t>
    </dgm:pt>
    <dgm:pt modelId="{43ABE0B8-261B-4B4F-BC7C-615A3BFEE502}" type="parTrans" cxnId="{A46C3CDE-DEBF-47C3-A476-BA1EC34A16FE}">
      <dgm:prSet/>
      <dgm:spPr/>
      <dgm:t>
        <a:bodyPr/>
        <a:lstStyle/>
        <a:p>
          <a:endParaRPr lang="en-US"/>
        </a:p>
      </dgm:t>
    </dgm:pt>
    <dgm:pt modelId="{112D5D1E-D4D7-4C97-B7AB-B30A6BE403AA}" type="sibTrans" cxnId="{A46C3CDE-DEBF-47C3-A476-BA1EC34A16FE}">
      <dgm:prSet/>
      <dgm:spPr/>
      <dgm:t>
        <a:bodyPr/>
        <a:lstStyle/>
        <a:p>
          <a:endParaRPr lang="en-US"/>
        </a:p>
      </dgm:t>
    </dgm:pt>
    <dgm:pt modelId="{4E43E756-4A41-43DB-9D5B-E9A92FCF8D9A}">
      <dgm:prSet custT="1"/>
      <dgm:spPr/>
      <dgm:t>
        <a:bodyPr/>
        <a:lstStyle/>
        <a:p>
          <a:endParaRPr lang="en-US" sz="1600" dirty="0"/>
        </a:p>
      </dgm:t>
    </dgm:pt>
    <dgm:pt modelId="{9CF15BC1-39BA-41EC-A1ED-FC06FE6D2B9D}" type="parTrans" cxnId="{5CCA8AE8-6B6A-4624-BBBB-3B02010C8B10}">
      <dgm:prSet/>
      <dgm:spPr/>
      <dgm:t>
        <a:bodyPr/>
        <a:lstStyle/>
        <a:p>
          <a:endParaRPr lang="en-US"/>
        </a:p>
      </dgm:t>
    </dgm:pt>
    <dgm:pt modelId="{0BFCE2CA-0960-4B39-82EE-FA686DD9F5EC}" type="sibTrans" cxnId="{5CCA8AE8-6B6A-4624-BBBB-3B02010C8B10}">
      <dgm:prSet/>
      <dgm:spPr/>
      <dgm:t>
        <a:bodyPr/>
        <a:lstStyle/>
        <a:p>
          <a:endParaRPr lang="en-US"/>
        </a:p>
      </dgm:t>
    </dgm:pt>
    <dgm:pt modelId="{942E6F99-5A8B-4AD8-8D2F-887DFF2C29AF}">
      <dgm:prSet custT="1"/>
      <dgm:spPr/>
      <dgm:t>
        <a:bodyPr/>
        <a:lstStyle/>
        <a:p>
          <a:r>
            <a:rPr lang="en-US" sz="1600" dirty="0" smtClean="0"/>
            <a:t>ABSTUDY can pay to send extra things to school to start the year, including extra bags.</a:t>
          </a:r>
          <a:endParaRPr lang="en-US" sz="1600" dirty="0"/>
        </a:p>
      </dgm:t>
    </dgm:pt>
    <dgm:pt modelId="{71EDB3D1-8508-4479-A062-50600B171D76}" type="parTrans" cxnId="{1DB48FED-62ED-40D8-826C-8247379DAADE}">
      <dgm:prSet/>
      <dgm:spPr/>
      <dgm:t>
        <a:bodyPr/>
        <a:lstStyle/>
        <a:p>
          <a:endParaRPr lang="en-US"/>
        </a:p>
      </dgm:t>
    </dgm:pt>
    <dgm:pt modelId="{D9EE0F20-9FEC-444D-BC58-A75316AA5299}" type="sibTrans" cxnId="{1DB48FED-62ED-40D8-826C-8247379DAADE}">
      <dgm:prSet/>
      <dgm:spPr/>
      <dgm:t>
        <a:bodyPr/>
        <a:lstStyle/>
        <a:p>
          <a:endParaRPr lang="en-US"/>
        </a:p>
      </dgm:t>
    </dgm:pt>
    <dgm:pt modelId="{A66C12FB-4BC2-4CC8-B2AD-4A711EE5070B}">
      <dgm:prSet custT="1"/>
      <dgm:spPr>
        <a:solidFill>
          <a:srgbClr val="D08438"/>
        </a:solidFill>
        <a:ln>
          <a:solidFill>
            <a:srgbClr val="D08438"/>
          </a:solidFill>
        </a:ln>
      </dgm:spPr>
      <dgm:t>
        <a:bodyPr/>
        <a:lstStyle/>
        <a:p>
          <a:r>
            <a:rPr lang="en-US" sz="1600" b="1" dirty="0" smtClean="0">
              <a:solidFill>
                <a:schemeClr val="tx1"/>
              </a:solidFill>
            </a:rPr>
            <a:t>Start of year travel</a:t>
          </a:r>
          <a:endParaRPr lang="en-US" sz="1600" b="1" dirty="0">
            <a:solidFill>
              <a:schemeClr val="tx1"/>
            </a:solidFill>
          </a:endParaRPr>
        </a:p>
      </dgm:t>
    </dgm:pt>
    <dgm:pt modelId="{F6C90130-91F8-4208-ACAE-FF31EDAEC338}" type="parTrans" cxnId="{7CFEBC47-AB64-4DFE-93BE-398CC66D69F0}">
      <dgm:prSet/>
      <dgm:spPr/>
      <dgm:t>
        <a:bodyPr/>
        <a:lstStyle/>
        <a:p>
          <a:endParaRPr lang="en-US"/>
        </a:p>
      </dgm:t>
    </dgm:pt>
    <dgm:pt modelId="{948D0C12-1DA4-46A8-AB55-CACAC0F8944E}" type="sibTrans" cxnId="{7CFEBC47-AB64-4DFE-93BE-398CC66D69F0}">
      <dgm:prSet/>
      <dgm:spPr/>
      <dgm:t>
        <a:bodyPr/>
        <a:lstStyle/>
        <a:p>
          <a:endParaRPr lang="en-US"/>
        </a:p>
      </dgm:t>
    </dgm:pt>
    <dgm:pt modelId="{2EDACA0D-8C5C-48F0-95FA-F8085EAFDD40}">
      <dgm:prSet phldrT="[Text]" custT="1"/>
      <dgm:spPr/>
      <dgm:t>
        <a:bodyPr/>
        <a:lstStyle/>
        <a:p>
          <a:r>
            <a:rPr lang="en-US" sz="1600" dirty="0" smtClean="0"/>
            <a:t>Visit your child if they’re having trouble adjusting to their school.</a:t>
          </a:r>
          <a:endParaRPr lang="en-US" sz="1600" dirty="0"/>
        </a:p>
      </dgm:t>
    </dgm:pt>
    <dgm:pt modelId="{B66BE339-3351-4C3C-8E04-BDCB6D9C8F10}" type="parTrans" cxnId="{E31A2BDD-AE2C-4F8C-B2C5-7EAFCBD74B31}">
      <dgm:prSet/>
      <dgm:spPr/>
      <dgm:t>
        <a:bodyPr/>
        <a:lstStyle/>
        <a:p>
          <a:endParaRPr lang="en-US"/>
        </a:p>
      </dgm:t>
    </dgm:pt>
    <dgm:pt modelId="{63F94EA1-26C7-4519-AA85-C69EC8DEFF06}" type="sibTrans" cxnId="{E31A2BDD-AE2C-4F8C-B2C5-7EAFCBD74B31}">
      <dgm:prSet/>
      <dgm:spPr/>
      <dgm:t>
        <a:bodyPr/>
        <a:lstStyle/>
        <a:p>
          <a:endParaRPr lang="en-US"/>
        </a:p>
      </dgm:t>
    </dgm:pt>
    <dgm:pt modelId="{18813BEF-A7AB-4738-9BD9-C32B08073D6C}">
      <dgm:prSet phldrT="[Text]" custT="1"/>
      <dgm:spPr/>
      <dgm:t>
        <a:bodyPr/>
        <a:lstStyle/>
        <a:p>
          <a:endParaRPr lang="en-US" sz="1600" dirty="0"/>
        </a:p>
      </dgm:t>
    </dgm:pt>
    <dgm:pt modelId="{F23E5E01-37F8-490F-9C93-A978A6A199EA}" type="parTrans" cxnId="{BCAFB79A-4605-408A-9DBF-32826EDE7814}">
      <dgm:prSet/>
      <dgm:spPr/>
      <dgm:t>
        <a:bodyPr/>
        <a:lstStyle/>
        <a:p>
          <a:endParaRPr lang="en-US"/>
        </a:p>
      </dgm:t>
    </dgm:pt>
    <dgm:pt modelId="{390CBFB6-A01D-47C2-8DC2-F8D4A0B49908}" type="sibTrans" cxnId="{BCAFB79A-4605-408A-9DBF-32826EDE7814}">
      <dgm:prSet/>
      <dgm:spPr/>
      <dgm:t>
        <a:bodyPr/>
        <a:lstStyle/>
        <a:p>
          <a:endParaRPr lang="en-US"/>
        </a:p>
      </dgm:t>
    </dgm:pt>
    <dgm:pt modelId="{5D347FD9-67EB-49BE-83CE-D900D2970531}">
      <dgm:prSet/>
      <dgm:spPr/>
      <dgm:t>
        <a:bodyPr/>
        <a:lstStyle/>
        <a:p>
          <a:endParaRPr lang="en-US" sz="1400" dirty="0"/>
        </a:p>
      </dgm:t>
    </dgm:pt>
    <dgm:pt modelId="{82304D78-8552-4A0A-AAB9-6FE8E5971462}" type="parTrans" cxnId="{7E4A02E7-FDBB-4743-8DBB-A6F45474FB36}">
      <dgm:prSet/>
      <dgm:spPr/>
      <dgm:t>
        <a:bodyPr/>
        <a:lstStyle/>
        <a:p>
          <a:endParaRPr lang="en-US"/>
        </a:p>
      </dgm:t>
    </dgm:pt>
    <dgm:pt modelId="{154A8203-7F20-44C5-89C1-D6AC43B9D153}" type="sibTrans" cxnId="{7E4A02E7-FDBB-4743-8DBB-A6F45474FB36}">
      <dgm:prSet/>
      <dgm:spPr/>
      <dgm:t>
        <a:bodyPr/>
        <a:lstStyle/>
        <a:p>
          <a:endParaRPr lang="en-US"/>
        </a:p>
      </dgm:t>
    </dgm:pt>
    <dgm:pt modelId="{620CF2C1-9A36-4FE9-AB7E-464B0D1567F8}">
      <dgm:prSet/>
      <dgm:spPr/>
      <dgm:t>
        <a:bodyPr/>
        <a:lstStyle/>
        <a:p>
          <a:endParaRPr lang="en-US" sz="1400" dirty="0"/>
        </a:p>
      </dgm:t>
    </dgm:pt>
    <dgm:pt modelId="{950DFF57-EB34-4D00-971C-350A6D4C439B}" type="parTrans" cxnId="{69D56D2F-0222-4898-8C7D-7AA90C7F1173}">
      <dgm:prSet/>
      <dgm:spPr/>
      <dgm:t>
        <a:bodyPr/>
        <a:lstStyle/>
        <a:p>
          <a:endParaRPr lang="en-US"/>
        </a:p>
      </dgm:t>
    </dgm:pt>
    <dgm:pt modelId="{921E92D7-018E-469D-BE30-95A455CF3C4D}" type="sibTrans" cxnId="{69D56D2F-0222-4898-8C7D-7AA90C7F1173}">
      <dgm:prSet/>
      <dgm:spPr/>
      <dgm:t>
        <a:bodyPr/>
        <a:lstStyle/>
        <a:p>
          <a:endParaRPr lang="en-US"/>
        </a:p>
      </dgm:t>
    </dgm:pt>
    <dgm:pt modelId="{72DCF516-AC5D-4022-BE5F-625CBF6C23D4}">
      <dgm:prSet/>
      <dgm:spPr/>
      <dgm:t>
        <a:bodyPr/>
        <a:lstStyle/>
        <a:p>
          <a:endParaRPr lang="en-US" sz="1400" dirty="0"/>
        </a:p>
      </dgm:t>
    </dgm:pt>
    <dgm:pt modelId="{90C6CDC5-396E-4785-83BC-07242BE8B6DC}" type="parTrans" cxnId="{9141CBF1-23C6-4338-B049-E72F1CF3699E}">
      <dgm:prSet/>
      <dgm:spPr/>
      <dgm:t>
        <a:bodyPr/>
        <a:lstStyle/>
        <a:p>
          <a:endParaRPr lang="en-US"/>
        </a:p>
      </dgm:t>
    </dgm:pt>
    <dgm:pt modelId="{9CC89A69-0FD4-4BAD-A589-598A70451E5C}" type="sibTrans" cxnId="{9141CBF1-23C6-4338-B049-E72F1CF3699E}">
      <dgm:prSet/>
      <dgm:spPr/>
      <dgm:t>
        <a:bodyPr/>
        <a:lstStyle/>
        <a:p>
          <a:endParaRPr lang="en-US"/>
        </a:p>
      </dgm:t>
    </dgm:pt>
    <dgm:pt modelId="{27BB299A-DED2-4D45-80FE-D2D81E6BC3F0}">
      <dgm:prSet custT="1"/>
      <dgm:spPr/>
      <dgm:t>
        <a:bodyPr/>
        <a:lstStyle/>
        <a:p>
          <a:endParaRPr lang="en-US" sz="1600" dirty="0"/>
        </a:p>
      </dgm:t>
    </dgm:pt>
    <dgm:pt modelId="{CBCA466A-0B87-41CF-8E00-6E6FC67DFF8F}" type="parTrans" cxnId="{0A5B934B-2456-4D84-A5B6-339420A29CEA}">
      <dgm:prSet/>
      <dgm:spPr/>
      <dgm:t>
        <a:bodyPr/>
        <a:lstStyle/>
        <a:p>
          <a:endParaRPr lang="en-US"/>
        </a:p>
      </dgm:t>
    </dgm:pt>
    <dgm:pt modelId="{6072F320-FA32-48B7-9A94-67977E4F6823}" type="sibTrans" cxnId="{0A5B934B-2456-4D84-A5B6-339420A29CEA}">
      <dgm:prSet/>
      <dgm:spPr/>
      <dgm:t>
        <a:bodyPr/>
        <a:lstStyle/>
        <a:p>
          <a:endParaRPr lang="en-US"/>
        </a:p>
      </dgm:t>
    </dgm:pt>
    <dgm:pt modelId="{FF922096-9C7F-4D21-8FCE-37814484FB2B}" type="pres">
      <dgm:prSet presAssocID="{D5726EE5-1F22-4939-88DD-93C3BB68E74A}" presName="Name0" presStyleCnt="0">
        <dgm:presLayoutVars>
          <dgm:dir/>
          <dgm:animLvl val="lvl"/>
          <dgm:resizeHandles val="exact"/>
        </dgm:presLayoutVars>
      </dgm:prSet>
      <dgm:spPr/>
      <dgm:t>
        <a:bodyPr/>
        <a:lstStyle/>
        <a:p>
          <a:endParaRPr lang="en-US"/>
        </a:p>
      </dgm:t>
    </dgm:pt>
    <dgm:pt modelId="{5857E95B-3A3B-4D2D-9804-64A5C2FEA6E6}" type="pres">
      <dgm:prSet presAssocID="{A66C12FB-4BC2-4CC8-B2AD-4A711EE5070B}" presName="composite" presStyleCnt="0"/>
      <dgm:spPr/>
    </dgm:pt>
    <dgm:pt modelId="{A60BC5B4-5083-4EF4-BB55-9A4F4418E27A}" type="pres">
      <dgm:prSet presAssocID="{A66C12FB-4BC2-4CC8-B2AD-4A711EE5070B}" presName="parTx" presStyleLbl="alignNode1" presStyleIdx="0" presStyleCnt="6" custLinFactNeighborX="53" custLinFactNeighborY="-40280">
        <dgm:presLayoutVars>
          <dgm:chMax val="0"/>
          <dgm:chPref val="0"/>
          <dgm:bulletEnabled val="1"/>
        </dgm:presLayoutVars>
      </dgm:prSet>
      <dgm:spPr/>
      <dgm:t>
        <a:bodyPr/>
        <a:lstStyle/>
        <a:p>
          <a:endParaRPr lang="en-US"/>
        </a:p>
      </dgm:t>
    </dgm:pt>
    <dgm:pt modelId="{AB320116-2EEB-4DE0-A897-3C1BE0CD590F}" type="pres">
      <dgm:prSet presAssocID="{A66C12FB-4BC2-4CC8-B2AD-4A711EE5070B}" presName="desTx" presStyleLbl="alignAccFollowNode1" presStyleIdx="0" presStyleCnt="6" custLinFactNeighborX="241" custLinFactNeighborY="-4410">
        <dgm:presLayoutVars>
          <dgm:bulletEnabled val="1"/>
        </dgm:presLayoutVars>
      </dgm:prSet>
      <dgm:spPr/>
      <dgm:t>
        <a:bodyPr/>
        <a:lstStyle/>
        <a:p>
          <a:endParaRPr lang="en-US"/>
        </a:p>
      </dgm:t>
    </dgm:pt>
    <dgm:pt modelId="{C8BC99D7-3228-42A5-9A0B-CCA95AC61B87}" type="pres">
      <dgm:prSet presAssocID="{948D0C12-1DA4-46A8-AB55-CACAC0F8944E}" presName="space" presStyleCnt="0"/>
      <dgm:spPr/>
    </dgm:pt>
    <dgm:pt modelId="{83055457-8E3E-40FB-91AB-0B0A1858A83C}" type="pres">
      <dgm:prSet presAssocID="{CDBC029F-223E-47A1-95A1-969DA13EE4CE}" presName="composite" presStyleCnt="0"/>
      <dgm:spPr/>
    </dgm:pt>
    <dgm:pt modelId="{6CBE699A-9B93-4BBA-A951-7367387A3AAA}" type="pres">
      <dgm:prSet presAssocID="{CDBC029F-223E-47A1-95A1-969DA13EE4CE}" presName="parTx" presStyleLbl="alignNode1" presStyleIdx="1" presStyleCnt="6" custLinFactNeighborX="-2193" custLinFactNeighborY="-34758">
        <dgm:presLayoutVars>
          <dgm:chMax val="0"/>
          <dgm:chPref val="0"/>
          <dgm:bulletEnabled val="1"/>
        </dgm:presLayoutVars>
      </dgm:prSet>
      <dgm:spPr/>
      <dgm:t>
        <a:bodyPr/>
        <a:lstStyle/>
        <a:p>
          <a:endParaRPr lang="en-US"/>
        </a:p>
      </dgm:t>
    </dgm:pt>
    <dgm:pt modelId="{A7EA2F35-869F-4DE3-8DCC-B42AC9F25D9F}" type="pres">
      <dgm:prSet presAssocID="{CDBC029F-223E-47A1-95A1-969DA13EE4CE}" presName="desTx" presStyleLbl="alignAccFollowNode1" presStyleIdx="1" presStyleCnt="6" custLinFactNeighborX="-2193" custLinFactNeighborY="-4376">
        <dgm:presLayoutVars>
          <dgm:bulletEnabled val="1"/>
        </dgm:presLayoutVars>
      </dgm:prSet>
      <dgm:spPr/>
      <dgm:t>
        <a:bodyPr/>
        <a:lstStyle/>
        <a:p>
          <a:endParaRPr lang="en-US"/>
        </a:p>
      </dgm:t>
    </dgm:pt>
    <dgm:pt modelId="{36FFB7FB-3457-462C-B68C-1966606028D9}" type="pres">
      <dgm:prSet presAssocID="{0D33531C-604D-41D4-BEB7-5FE2BF517A3B}" presName="space" presStyleCnt="0"/>
      <dgm:spPr/>
    </dgm:pt>
    <dgm:pt modelId="{2FE9569C-5B07-4C7C-82D6-A495D48FB302}" type="pres">
      <dgm:prSet presAssocID="{CB6B0CCD-087A-44E4-8F55-DD63B78307CB}" presName="composite" presStyleCnt="0"/>
      <dgm:spPr/>
    </dgm:pt>
    <dgm:pt modelId="{83E0D701-121D-4C7D-A8A6-32221FCE2345}" type="pres">
      <dgm:prSet presAssocID="{CB6B0CCD-087A-44E4-8F55-DD63B78307CB}" presName="parTx" presStyleLbl="alignNode1" presStyleIdx="2" presStyleCnt="6" custScaleX="99444" custLinFactNeighborX="-1314" custLinFactNeighborY="-34758">
        <dgm:presLayoutVars>
          <dgm:chMax val="0"/>
          <dgm:chPref val="0"/>
          <dgm:bulletEnabled val="1"/>
        </dgm:presLayoutVars>
      </dgm:prSet>
      <dgm:spPr/>
      <dgm:t>
        <a:bodyPr/>
        <a:lstStyle/>
        <a:p>
          <a:endParaRPr lang="en-US"/>
        </a:p>
      </dgm:t>
    </dgm:pt>
    <dgm:pt modelId="{2DF6D024-E8C3-4F0E-B624-F4006DC6F179}" type="pres">
      <dgm:prSet presAssocID="{CB6B0CCD-087A-44E4-8F55-DD63B78307CB}" presName="desTx" presStyleLbl="alignAccFollowNode1" presStyleIdx="2" presStyleCnt="6" custLinFactNeighborX="-1869" custLinFactNeighborY="-4269">
        <dgm:presLayoutVars>
          <dgm:bulletEnabled val="1"/>
        </dgm:presLayoutVars>
      </dgm:prSet>
      <dgm:spPr/>
      <dgm:t>
        <a:bodyPr/>
        <a:lstStyle/>
        <a:p>
          <a:endParaRPr lang="en-US"/>
        </a:p>
      </dgm:t>
    </dgm:pt>
    <dgm:pt modelId="{99CD1A72-8B1A-4BB5-9AEB-41B2A0749579}" type="pres">
      <dgm:prSet presAssocID="{8D8892D7-FD3A-44A1-BAE5-7EFB73D2909F}" presName="space" presStyleCnt="0"/>
      <dgm:spPr/>
    </dgm:pt>
    <dgm:pt modelId="{940CAAA1-0F69-4195-A860-0FC28EF6B3D6}" type="pres">
      <dgm:prSet presAssocID="{265DE8A4-9145-44AD-A3E0-00F56ABEBD70}" presName="composite" presStyleCnt="0"/>
      <dgm:spPr/>
    </dgm:pt>
    <dgm:pt modelId="{52910F62-2EA5-490F-B65B-C339589D5970}" type="pres">
      <dgm:prSet presAssocID="{265DE8A4-9145-44AD-A3E0-00F56ABEBD70}" presName="parTx" presStyleLbl="alignNode1" presStyleIdx="3" presStyleCnt="6" custLinFactNeighborX="-6441" custLinFactNeighborY="-34758">
        <dgm:presLayoutVars>
          <dgm:chMax val="0"/>
          <dgm:chPref val="0"/>
          <dgm:bulletEnabled val="1"/>
        </dgm:presLayoutVars>
      </dgm:prSet>
      <dgm:spPr/>
      <dgm:t>
        <a:bodyPr/>
        <a:lstStyle/>
        <a:p>
          <a:endParaRPr lang="en-US"/>
        </a:p>
      </dgm:t>
    </dgm:pt>
    <dgm:pt modelId="{36BFC713-5388-4F42-ADF9-12F7E0205CFD}" type="pres">
      <dgm:prSet presAssocID="{265DE8A4-9145-44AD-A3E0-00F56ABEBD70}" presName="desTx" presStyleLbl="alignAccFollowNode1" presStyleIdx="3" presStyleCnt="6" custLinFactNeighborX="-6441" custLinFactNeighborY="-3729">
        <dgm:presLayoutVars>
          <dgm:bulletEnabled val="1"/>
        </dgm:presLayoutVars>
      </dgm:prSet>
      <dgm:spPr/>
      <dgm:t>
        <a:bodyPr/>
        <a:lstStyle/>
        <a:p>
          <a:endParaRPr lang="en-US"/>
        </a:p>
      </dgm:t>
    </dgm:pt>
    <dgm:pt modelId="{A90AAF13-A004-4B50-B56A-58381509BF29}" type="pres">
      <dgm:prSet presAssocID="{FEA3685A-6CDD-42E5-9B12-AF5028BCD6D5}" presName="space" presStyleCnt="0"/>
      <dgm:spPr/>
    </dgm:pt>
    <dgm:pt modelId="{BC82A124-00D8-49D8-AF86-9101E3ED24CF}" type="pres">
      <dgm:prSet presAssocID="{C36D7FBF-F112-48C9-842E-6F5BA9C9A195}" presName="composite" presStyleCnt="0"/>
      <dgm:spPr/>
    </dgm:pt>
    <dgm:pt modelId="{BBBBBA64-D4D3-4A2C-A528-72BD78DA94D5}" type="pres">
      <dgm:prSet presAssocID="{C36D7FBF-F112-48C9-842E-6F5BA9C9A195}" presName="parTx" presStyleLbl="alignNode1" presStyleIdx="4" presStyleCnt="6" custLinFactNeighborX="-1591" custLinFactNeighborY="-34758">
        <dgm:presLayoutVars>
          <dgm:chMax val="0"/>
          <dgm:chPref val="0"/>
          <dgm:bulletEnabled val="1"/>
        </dgm:presLayoutVars>
      </dgm:prSet>
      <dgm:spPr/>
      <dgm:t>
        <a:bodyPr/>
        <a:lstStyle/>
        <a:p>
          <a:endParaRPr lang="en-US"/>
        </a:p>
      </dgm:t>
    </dgm:pt>
    <dgm:pt modelId="{236C8029-3201-436F-B38C-3C248EFCAAAD}" type="pres">
      <dgm:prSet presAssocID="{C36D7FBF-F112-48C9-842E-6F5BA9C9A195}" presName="desTx" presStyleLbl="alignAccFollowNode1" presStyleIdx="4" presStyleCnt="6" custLinFactNeighborX="-1869" custLinFactNeighborY="-4342">
        <dgm:presLayoutVars>
          <dgm:bulletEnabled val="1"/>
        </dgm:presLayoutVars>
      </dgm:prSet>
      <dgm:spPr/>
      <dgm:t>
        <a:bodyPr/>
        <a:lstStyle/>
        <a:p>
          <a:endParaRPr lang="en-US"/>
        </a:p>
      </dgm:t>
    </dgm:pt>
    <dgm:pt modelId="{2FD4A285-B8D7-40DD-A423-731561640FA4}" type="pres">
      <dgm:prSet presAssocID="{EF6E40B7-C8C8-4734-85AF-65042AEFA3D8}" presName="space" presStyleCnt="0"/>
      <dgm:spPr/>
    </dgm:pt>
    <dgm:pt modelId="{2E7CE200-D5E3-435A-A7CF-58AFCE0F6546}" type="pres">
      <dgm:prSet presAssocID="{A8225E9C-F745-4431-BEED-BAD0516D3D21}" presName="composite" presStyleCnt="0"/>
      <dgm:spPr/>
    </dgm:pt>
    <dgm:pt modelId="{429AF28C-316B-43B4-815B-A5B56EBC4F3B}" type="pres">
      <dgm:prSet presAssocID="{A8225E9C-F745-4431-BEED-BAD0516D3D21}" presName="parTx" presStyleLbl="alignNode1" presStyleIdx="5" presStyleCnt="6" custLinFactNeighborX="-1869" custLinFactNeighborY="-34758">
        <dgm:presLayoutVars>
          <dgm:chMax val="0"/>
          <dgm:chPref val="0"/>
          <dgm:bulletEnabled val="1"/>
        </dgm:presLayoutVars>
      </dgm:prSet>
      <dgm:spPr/>
      <dgm:t>
        <a:bodyPr/>
        <a:lstStyle/>
        <a:p>
          <a:endParaRPr lang="en-US"/>
        </a:p>
      </dgm:t>
    </dgm:pt>
    <dgm:pt modelId="{596989E7-C482-4FC5-B9C0-80E03B0286AF}" type="pres">
      <dgm:prSet presAssocID="{A8225E9C-F745-4431-BEED-BAD0516D3D21}" presName="desTx" presStyleLbl="alignAccFollowNode1" presStyleIdx="5" presStyleCnt="6" custLinFactNeighborX="-1869" custLinFactNeighborY="-4342">
        <dgm:presLayoutVars>
          <dgm:bulletEnabled val="1"/>
        </dgm:presLayoutVars>
      </dgm:prSet>
      <dgm:spPr/>
      <dgm:t>
        <a:bodyPr/>
        <a:lstStyle/>
        <a:p>
          <a:endParaRPr lang="en-US"/>
        </a:p>
      </dgm:t>
    </dgm:pt>
  </dgm:ptLst>
  <dgm:cxnLst>
    <dgm:cxn modelId="{3DCC3D5B-BA44-4B6D-AF3D-CDCA940AB728}" type="presOf" srcId="{620CF2C1-9A36-4FE9-AB7E-464B0D1567F8}" destId="{AB320116-2EEB-4DE0-A897-3C1BE0CD590F}" srcOrd="0" destOrd="2" presId="urn:microsoft.com/office/officeart/2005/8/layout/hList1"/>
    <dgm:cxn modelId="{4AA58294-47F2-4688-A712-036DD4267C6F}" srcId="{A8225E9C-F745-4431-BEED-BAD0516D3D21}" destId="{9ADBD984-2023-46AD-B3F6-46F7DD9665CB}" srcOrd="0" destOrd="0" parTransId="{56543B20-A79C-4968-B19A-E8E9A317623E}" sibTransId="{026BB795-598F-4A7C-81DC-DC97745FC599}"/>
    <dgm:cxn modelId="{473CEAC4-D7F1-4357-87D4-D1FDA5C9B7D4}" type="presOf" srcId="{C36D7FBF-F112-48C9-842E-6F5BA9C9A195}" destId="{BBBBBA64-D4D3-4A2C-A528-72BD78DA94D5}" srcOrd="0" destOrd="0" presId="urn:microsoft.com/office/officeart/2005/8/layout/hList1"/>
    <dgm:cxn modelId="{ACFD7D8A-2BBA-4CEF-BB89-8C7F18B4AE18}" type="presOf" srcId="{492D2FA9-3413-4D2F-8412-6DCA589A8D6F}" destId="{36BFC713-5388-4F42-ADF9-12F7E0205CFD}" srcOrd="0" destOrd="1" presId="urn:microsoft.com/office/officeart/2005/8/layout/hList1"/>
    <dgm:cxn modelId="{44CA3939-0A8B-4F83-B948-F41FC35276AC}" type="presOf" srcId="{C0FEA3C2-BF61-4172-8F81-C1CE042AB85A}" destId="{236C8029-3201-436F-B38C-3C248EFCAAAD}" srcOrd="0" destOrd="1" presId="urn:microsoft.com/office/officeart/2005/8/layout/hList1"/>
    <dgm:cxn modelId="{A356D689-E996-43C2-9B74-4795CACAB63F}" srcId="{D5726EE5-1F22-4939-88DD-93C3BB68E74A}" destId="{C36D7FBF-F112-48C9-842E-6F5BA9C9A195}" srcOrd="4" destOrd="0" parTransId="{E1C8AF69-9A4F-401B-B359-00762D063BF6}" sibTransId="{EF6E40B7-C8C8-4734-85AF-65042AEFA3D8}"/>
    <dgm:cxn modelId="{E9106FD1-F593-4617-A186-005D4AD04023}" srcId="{CB6B0CCD-087A-44E4-8F55-DD63B78307CB}" destId="{297ECD75-B647-4052-8134-882DF0A01517}" srcOrd="0" destOrd="0" parTransId="{F64C3ED9-7041-4EE0-85CD-33C296A5CBEE}" sibTransId="{1BB25763-1ABA-4141-B97C-3B5CA60E7124}"/>
    <dgm:cxn modelId="{5259C7DA-7F54-4CCC-BE1D-E4AE8836425D}" srcId="{D5726EE5-1F22-4939-88DD-93C3BB68E74A}" destId="{CB6B0CCD-087A-44E4-8F55-DD63B78307CB}" srcOrd="2" destOrd="0" parTransId="{AA4F7CE9-0AB7-4421-8BD7-E8C639C3F20C}" sibTransId="{8D8892D7-FD3A-44A1-BAE5-7EFB73D2909F}"/>
    <dgm:cxn modelId="{F9387EDD-D5FF-4806-BF33-0B46BBE3B9C5}" type="presOf" srcId="{4E43E756-4A41-43DB-9D5B-E9A92FCF8D9A}" destId="{596989E7-C482-4FC5-B9C0-80E03B0286AF}" srcOrd="0" destOrd="1" presId="urn:microsoft.com/office/officeart/2005/8/layout/hList1"/>
    <dgm:cxn modelId="{DA843A3D-35E0-4899-87FF-0D9F124089CB}" srcId="{D5726EE5-1F22-4939-88DD-93C3BB68E74A}" destId="{A8225E9C-F745-4431-BEED-BAD0516D3D21}" srcOrd="5" destOrd="0" parTransId="{7CB6340E-39DB-4487-8E46-3F3620FF555A}" sibTransId="{EFA9AFB8-53E2-4394-ACD9-796CEB346BB7}"/>
    <dgm:cxn modelId="{55155970-A27F-45C3-961E-87C10E25C5FA}" type="presOf" srcId="{CDBC029F-223E-47A1-95A1-969DA13EE4CE}" destId="{6CBE699A-9B93-4BBA-A951-7367387A3AAA}" srcOrd="0" destOrd="0" presId="urn:microsoft.com/office/officeart/2005/8/layout/hList1"/>
    <dgm:cxn modelId="{9141CBF1-23C6-4338-B049-E72F1CF3699E}" srcId="{A66C12FB-4BC2-4CC8-B2AD-4A711EE5070B}" destId="{72DCF516-AC5D-4022-BE5F-625CBF6C23D4}" srcOrd="1" destOrd="0" parTransId="{90C6CDC5-396E-4785-83BC-07242BE8B6DC}" sibTransId="{9CC89A69-0FD4-4BAD-A589-598A70451E5C}"/>
    <dgm:cxn modelId="{CB3B3946-6D28-41EC-801F-62FA2B33C16D}" srcId="{265DE8A4-9145-44AD-A3E0-00F56ABEBD70}" destId="{544E061C-E2D6-4227-94A9-89D39C840AF9}" srcOrd="0" destOrd="0" parTransId="{3663E3FC-3573-4E18-8352-0C60097BBA83}" sibTransId="{E9EC9C44-36EC-47BA-BA6F-5D621F628170}"/>
    <dgm:cxn modelId="{099B975F-AA02-4611-82E8-6C341B84CBAE}" type="presOf" srcId="{CB6B0CCD-087A-44E4-8F55-DD63B78307CB}" destId="{83E0D701-121D-4C7D-A8A6-32221FCE2345}" srcOrd="0" destOrd="0" presId="urn:microsoft.com/office/officeart/2005/8/layout/hList1"/>
    <dgm:cxn modelId="{463AB22A-642A-45D3-B102-A214605E4AC6}" srcId="{CDBC029F-223E-47A1-95A1-969DA13EE4CE}" destId="{BD6D5B8D-F504-469B-BDE9-72A8C4B3B513}" srcOrd="0" destOrd="0" parTransId="{0A035BC7-FC5C-4D78-84D0-54E795402598}" sibTransId="{5C81DB02-CC4A-4F9F-9091-80CF73FBA919}"/>
    <dgm:cxn modelId="{8BF93D78-9915-471D-AAD9-68B14A3333A7}" type="presOf" srcId="{18813BEF-A7AB-4738-9BD9-C32B08073D6C}" destId="{36BFC713-5388-4F42-ADF9-12F7E0205CFD}" srcOrd="0" destOrd="3" presId="urn:microsoft.com/office/officeart/2005/8/layout/hList1"/>
    <dgm:cxn modelId="{8C30B449-9B1C-41E2-80D2-CAAB5B41E1D6}" srcId="{265DE8A4-9145-44AD-A3E0-00F56ABEBD70}" destId="{492D2FA9-3413-4D2F-8412-6DCA589A8D6F}" srcOrd="1" destOrd="0" parTransId="{4FAD4837-1F69-4CD2-A62F-6DA1CB5B5D48}" sibTransId="{D1EDD131-D475-4B48-9E80-4622823F05DE}"/>
    <dgm:cxn modelId="{D28253E4-0799-44FC-AE77-7371AE47FBEB}" type="presOf" srcId="{D5726EE5-1F22-4939-88DD-93C3BB68E74A}" destId="{FF922096-9C7F-4D21-8FCE-37814484FB2B}" srcOrd="0" destOrd="0" presId="urn:microsoft.com/office/officeart/2005/8/layout/hList1"/>
    <dgm:cxn modelId="{052F4234-B5BA-4E89-8F73-F8E0B900F4E9}" type="presOf" srcId="{942E6F99-5A8B-4AD8-8D2F-887DFF2C29AF}" destId="{AB320116-2EEB-4DE0-A897-3C1BE0CD590F}" srcOrd="0" destOrd="0" presId="urn:microsoft.com/office/officeart/2005/8/layout/hList1"/>
    <dgm:cxn modelId="{766A13C2-75B9-4DDF-A763-054CA8BFD29F}" type="presOf" srcId="{BE456353-F56E-40F9-A061-E270784A01DC}" destId="{236C8029-3201-436F-B38C-3C248EFCAAAD}" srcOrd="0" destOrd="2" presId="urn:microsoft.com/office/officeart/2005/8/layout/hList1"/>
    <dgm:cxn modelId="{6F229A4B-D4C3-44C1-B9AE-543803147112}" srcId="{CB6B0CCD-087A-44E4-8F55-DD63B78307CB}" destId="{1D39D480-A0F4-416A-B476-58D421E1E97E}" srcOrd="1" destOrd="0" parTransId="{BFD69C6E-EC9D-46B2-A128-6A9ADBF0463D}" sibTransId="{42A4482F-FED0-47DA-A187-23D4F1FE2978}"/>
    <dgm:cxn modelId="{005F00E7-692B-470F-B8BE-5C096A7E76D9}" type="presOf" srcId="{544E061C-E2D6-4227-94A9-89D39C840AF9}" destId="{36BFC713-5388-4F42-ADF9-12F7E0205CFD}" srcOrd="0" destOrd="0" presId="urn:microsoft.com/office/officeart/2005/8/layout/hList1"/>
    <dgm:cxn modelId="{5CCA8AE8-6B6A-4624-BBBB-3B02010C8B10}" srcId="{A8225E9C-F745-4431-BEED-BAD0516D3D21}" destId="{4E43E756-4A41-43DB-9D5B-E9A92FCF8D9A}" srcOrd="1" destOrd="0" parTransId="{9CF15BC1-39BA-41EC-A1ED-FC06FE6D2B9D}" sibTransId="{0BFCE2CA-0960-4B39-82EE-FA686DD9F5EC}"/>
    <dgm:cxn modelId="{4F7B590F-1ED5-4262-BBD5-25E36151E200}" srcId="{C36D7FBF-F112-48C9-842E-6F5BA9C9A195}" destId="{C0FEA3C2-BF61-4172-8F81-C1CE042AB85A}" srcOrd="1" destOrd="0" parTransId="{2E54465F-4F71-4C32-B348-BC7A8C363B8E}" sibTransId="{1353618A-E06A-44EA-89B9-EC50F89C3D60}"/>
    <dgm:cxn modelId="{5A925C8B-250E-49C2-9755-F5BA29E13265}" srcId="{265DE8A4-9145-44AD-A3E0-00F56ABEBD70}" destId="{B7960A29-45DC-40ED-BBAC-B0662F438BDB}" srcOrd="2" destOrd="0" parTransId="{07C8D4AA-2A92-4977-8DDD-8C1943CADF3B}" sibTransId="{F0C784EA-97A2-4D10-B0D7-C378B5A04E2C}"/>
    <dgm:cxn modelId="{43D39052-96DA-43EC-9488-919281ED9D65}" srcId="{D5726EE5-1F22-4939-88DD-93C3BB68E74A}" destId="{265DE8A4-9145-44AD-A3E0-00F56ABEBD70}" srcOrd="3" destOrd="0" parTransId="{ABE3FA9F-8FCD-445F-B5DE-61A4C0B9E9F6}" sibTransId="{FEA3685A-6CDD-42E5-9B12-AF5028BCD6D5}"/>
    <dgm:cxn modelId="{5DB630C6-12FA-4B1D-9984-B58EC65637CF}" srcId="{D5726EE5-1F22-4939-88DD-93C3BB68E74A}" destId="{CDBC029F-223E-47A1-95A1-969DA13EE4CE}" srcOrd="1" destOrd="0" parTransId="{90C810AE-7536-448C-9A65-974B05EF8238}" sibTransId="{0D33531C-604D-41D4-BEB7-5FE2BF517A3B}"/>
    <dgm:cxn modelId="{508002A1-7DEB-4C83-957E-AF9EA81B2831}" type="presOf" srcId="{03BC6EEF-D903-4ABA-A46C-E96038590542}" destId="{AB320116-2EEB-4DE0-A897-3C1BE0CD590F}" srcOrd="0" destOrd="3" presId="urn:microsoft.com/office/officeart/2005/8/layout/hList1"/>
    <dgm:cxn modelId="{6AEB4DFE-F76C-41CA-8554-0A7DC93BB92D}" type="presOf" srcId="{244658B0-6BD5-4247-AEE5-DF482E3943D6}" destId="{A7EA2F35-869F-4DE3-8DCC-B42AC9F25D9F}" srcOrd="0" destOrd="2" presId="urn:microsoft.com/office/officeart/2005/8/layout/hList1"/>
    <dgm:cxn modelId="{E177AA93-0671-4A9A-8315-FD257DDE250F}" type="presOf" srcId="{BD6D5B8D-F504-469B-BDE9-72A8C4B3B513}" destId="{A7EA2F35-869F-4DE3-8DCC-B42AC9F25D9F}" srcOrd="0" destOrd="0" presId="urn:microsoft.com/office/officeart/2005/8/layout/hList1"/>
    <dgm:cxn modelId="{F4045F61-B59C-491D-8E6E-B62EDC127D80}" type="presOf" srcId="{A8225E9C-F745-4431-BEED-BAD0516D3D21}" destId="{429AF28C-316B-43B4-815B-A5B56EBC4F3B}" srcOrd="0" destOrd="0" presId="urn:microsoft.com/office/officeart/2005/8/layout/hList1"/>
    <dgm:cxn modelId="{8CF52E54-4C38-40E9-9615-906FC1BA4138}" type="presOf" srcId="{AAB92E8B-DCE0-44B7-A611-79F1F17012CB}" destId="{236C8029-3201-436F-B38C-3C248EFCAAAD}" srcOrd="0" destOrd="0" presId="urn:microsoft.com/office/officeart/2005/8/layout/hList1"/>
    <dgm:cxn modelId="{63B1A2E9-E841-4FDA-9708-FB31B299F2CB}" type="presOf" srcId="{72DCF516-AC5D-4022-BE5F-625CBF6C23D4}" destId="{AB320116-2EEB-4DE0-A897-3C1BE0CD590F}" srcOrd="0" destOrd="1" presId="urn:microsoft.com/office/officeart/2005/8/layout/hList1"/>
    <dgm:cxn modelId="{BB5021BD-D27F-4B3E-B58A-4DA29BCA66BA}" type="presOf" srcId="{2EDACA0D-8C5C-48F0-95FA-F8085EAFDD40}" destId="{36BFC713-5388-4F42-ADF9-12F7E0205CFD}" srcOrd="0" destOrd="4" presId="urn:microsoft.com/office/officeart/2005/8/layout/hList1"/>
    <dgm:cxn modelId="{BAC69525-65F1-4EAE-BEB2-1B584F3ADB49}" type="presOf" srcId="{B7960A29-45DC-40ED-BBAC-B0662F438BDB}" destId="{36BFC713-5388-4F42-ADF9-12F7E0205CFD}" srcOrd="0" destOrd="2" presId="urn:microsoft.com/office/officeart/2005/8/layout/hList1"/>
    <dgm:cxn modelId="{A46C3CDE-DEBF-47C3-A476-BA1EC34A16FE}" srcId="{A8225E9C-F745-4431-BEED-BAD0516D3D21}" destId="{9C1D2867-3CB7-47A7-9D8A-63F7690DBB07}" srcOrd="2" destOrd="0" parTransId="{43ABE0B8-261B-4B4F-BC7C-615A3BFEE502}" sibTransId="{112D5D1E-D4D7-4C97-B7AB-B30A6BE403AA}"/>
    <dgm:cxn modelId="{A1189947-FF8D-447F-B87F-793A5A5038B2}" type="presOf" srcId="{A66C12FB-4BC2-4CC8-B2AD-4A711EE5070B}" destId="{A60BC5B4-5083-4EF4-BB55-9A4F4418E27A}" srcOrd="0" destOrd="0" presId="urn:microsoft.com/office/officeart/2005/8/layout/hList1"/>
    <dgm:cxn modelId="{E31ECBD8-4C88-4A8C-9BD5-166CFA51E7E7}" srcId="{CB6B0CCD-087A-44E4-8F55-DD63B78307CB}" destId="{7A0954DD-3B89-441A-983C-691A7E5AB998}" srcOrd="2" destOrd="0" parTransId="{961F1188-E4D9-4713-A179-1D1409ECBB37}" sibTransId="{EEF256D4-EF10-46E2-8A21-E10B45F4DDEA}"/>
    <dgm:cxn modelId="{BCAFB79A-4605-408A-9DBF-32826EDE7814}" srcId="{265DE8A4-9145-44AD-A3E0-00F56ABEBD70}" destId="{18813BEF-A7AB-4738-9BD9-C32B08073D6C}" srcOrd="3" destOrd="0" parTransId="{F23E5E01-37F8-490F-9C93-A978A6A199EA}" sibTransId="{390CBFB6-A01D-47C2-8DC2-F8D4A0B49908}"/>
    <dgm:cxn modelId="{5D1A8E03-6AAC-4492-AE97-C875A2EC7F3F}" srcId="{C36D7FBF-F112-48C9-842E-6F5BA9C9A195}" destId="{AAB92E8B-DCE0-44B7-A611-79F1F17012CB}" srcOrd="0" destOrd="0" parTransId="{6E478F38-B70E-4E02-BC94-BEFC6EEEFB5C}" sibTransId="{7E5FFB6F-1B43-4524-8130-51A120951DAC}"/>
    <dgm:cxn modelId="{D37C0548-EC0A-4C2B-9A4C-F2017A95D33C}" type="presOf" srcId="{9ADBD984-2023-46AD-B3F6-46F7DD9665CB}" destId="{596989E7-C482-4FC5-B9C0-80E03B0286AF}" srcOrd="0" destOrd="0" presId="urn:microsoft.com/office/officeart/2005/8/layout/hList1"/>
    <dgm:cxn modelId="{9BFE55E6-A4A8-4C65-A260-EC3E56B56228}" srcId="{A66C12FB-4BC2-4CC8-B2AD-4A711EE5070B}" destId="{216B1305-BF1A-4EA2-942B-8BFA61ADC4F8}" srcOrd="4" destOrd="0" parTransId="{F3214937-FF53-4F7B-A57C-5705F64B678B}" sibTransId="{E8F203AD-281B-4E98-8C2B-724CBB4AAF2B}"/>
    <dgm:cxn modelId="{198AC932-9134-4238-AD0C-01567005C9AE}" type="presOf" srcId="{216B1305-BF1A-4EA2-942B-8BFA61ADC4F8}" destId="{AB320116-2EEB-4DE0-A897-3C1BE0CD590F}" srcOrd="0" destOrd="4" presId="urn:microsoft.com/office/officeart/2005/8/layout/hList1"/>
    <dgm:cxn modelId="{75BEA172-8E7D-47EE-8953-E956E37A4B36}" type="presOf" srcId="{9C1D2867-3CB7-47A7-9D8A-63F7690DBB07}" destId="{596989E7-C482-4FC5-B9C0-80E03B0286AF}" srcOrd="0" destOrd="2" presId="urn:microsoft.com/office/officeart/2005/8/layout/hList1"/>
    <dgm:cxn modelId="{BF4968C9-FC51-41DD-BF41-EC678121562B}" type="presOf" srcId="{5D347FD9-67EB-49BE-83CE-D900D2970531}" destId="{2DF6D024-E8C3-4F0E-B624-F4006DC6F179}" srcOrd="0" destOrd="3" presId="urn:microsoft.com/office/officeart/2005/8/layout/hList1"/>
    <dgm:cxn modelId="{7E4A02E7-FDBB-4743-8DBB-A6F45474FB36}" srcId="{CB6B0CCD-087A-44E4-8F55-DD63B78307CB}" destId="{5D347FD9-67EB-49BE-83CE-D900D2970531}" srcOrd="3" destOrd="0" parTransId="{82304D78-8552-4A0A-AAB9-6FE8E5971462}" sibTransId="{154A8203-7F20-44C5-89C1-D6AC43B9D153}"/>
    <dgm:cxn modelId="{0A5B934B-2456-4D84-A5B6-339420A29CEA}" srcId="{CDBC029F-223E-47A1-95A1-969DA13EE4CE}" destId="{27BB299A-DED2-4D45-80FE-D2D81E6BC3F0}" srcOrd="1" destOrd="0" parTransId="{CBCA466A-0B87-41CF-8E00-6E6FC67DFF8F}" sibTransId="{6072F320-FA32-48B7-9A94-67977E4F6823}"/>
    <dgm:cxn modelId="{1DB48FED-62ED-40D8-826C-8247379DAADE}" srcId="{A66C12FB-4BC2-4CC8-B2AD-4A711EE5070B}" destId="{942E6F99-5A8B-4AD8-8D2F-887DFF2C29AF}" srcOrd="0" destOrd="0" parTransId="{71EDB3D1-8508-4479-A062-50600B171D76}" sibTransId="{D9EE0F20-9FEC-444D-BC58-A75316AA5299}"/>
    <dgm:cxn modelId="{4376B845-15B8-461B-B734-0B08DE3827C9}" type="presOf" srcId="{297ECD75-B647-4052-8134-882DF0A01517}" destId="{2DF6D024-E8C3-4F0E-B624-F4006DC6F179}" srcOrd="0" destOrd="0" presId="urn:microsoft.com/office/officeart/2005/8/layout/hList1"/>
    <dgm:cxn modelId="{94D0BA57-EAA0-4159-A945-3BDB3AEC11C6}" type="presOf" srcId="{265DE8A4-9145-44AD-A3E0-00F56ABEBD70}" destId="{52910F62-2EA5-490F-B65B-C339589D5970}" srcOrd="0" destOrd="0" presId="urn:microsoft.com/office/officeart/2005/8/layout/hList1"/>
    <dgm:cxn modelId="{D5E37C16-6087-4E7C-B06D-F3371417BC02}" srcId="{A66C12FB-4BC2-4CC8-B2AD-4A711EE5070B}" destId="{03BC6EEF-D903-4ABA-A46C-E96038590542}" srcOrd="3" destOrd="0" parTransId="{E5BD6839-D82E-4F21-97D5-5E78451D0268}" sibTransId="{ED65399B-8FA1-4CF5-80DB-3AB9DF3AB9BF}"/>
    <dgm:cxn modelId="{2A95B35C-BEBB-4B2D-8240-1BE99AF806C2}" type="presOf" srcId="{1D39D480-A0F4-416A-B476-58D421E1E97E}" destId="{2DF6D024-E8C3-4F0E-B624-F4006DC6F179}" srcOrd="0" destOrd="1" presId="urn:microsoft.com/office/officeart/2005/8/layout/hList1"/>
    <dgm:cxn modelId="{7446A8E6-2A91-498B-BE96-28605851A63D}" srcId="{C36D7FBF-F112-48C9-842E-6F5BA9C9A195}" destId="{BE456353-F56E-40F9-A061-E270784A01DC}" srcOrd="2" destOrd="0" parTransId="{CD33C7ED-0BE4-4CCD-9210-DFD439755A64}" sibTransId="{925C0146-CD42-43E3-BE2D-69532A7E4DFF}"/>
    <dgm:cxn modelId="{F79B59D5-FD17-4048-B751-3B30F821A254}" type="presOf" srcId="{27BB299A-DED2-4D45-80FE-D2D81E6BC3F0}" destId="{A7EA2F35-869F-4DE3-8DCC-B42AC9F25D9F}" srcOrd="0" destOrd="1" presId="urn:microsoft.com/office/officeart/2005/8/layout/hList1"/>
    <dgm:cxn modelId="{EB5FEFEE-9AE2-4E52-84A0-CE81C8ADDA0E}" srcId="{CDBC029F-223E-47A1-95A1-969DA13EE4CE}" destId="{244658B0-6BD5-4247-AEE5-DF482E3943D6}" srcOrd="2" destOrd="0" parTransId="{D68DE619-7424-4006-B0B0-E4CA8E62D6C1}" sibTransId="{A8C0B5BE-4469-4640-BD06-0D3830D5722C}"/>
    <dgm:cxn modelId="{A41A356B-C6B6-4430-A0BD-1C369FD8AF78}" type="presOf" srcId="{7A0954DD-3B89-441A-983C-691A7E5AB998}" destId="{2DF6D024-E8C3-4F0E-B624-F4006DC6F179}" srcOrd="0" destOrd="2" presId="urn:microsoft.com/office/officeart/2005/8/layout/hList1"/>
    <dgm:cxn modelId="{7CFEBC47-AB64-4DFE-93BE-398CC66D69F0}" srcId="{D5726EE5-1F22-4939-88DD-93C3BB68E74A}" destId="{A66C12FB-4BC2-4CC8-B2AD-4A711EE5070B}" srcOrd="0" destOrd="0" parTransId="{F6C90130-91F8-4208-ACAE-FF31EDAEC338}" sibTransId="{948D0C12-1DA4-46A8-AB55-CACAC0F8944E}"/>
    <dgm:cxn modelId="{69D56D2F-0222-4898-8C7D-7AA90C7F1173}" srcId="{A66C12FB-4BC2-4CC8-B2AD-4A711EE5070B}" destId="{620CF2C1-9A36-4FE9-AB7E-464B0D1567F8}" srcOrd="2" destOrd="0" parTransId="{950DFF57-EB34-4D00-971C-350A6D4C439B}" sibTransId="{921E92D7-018E-469D-BE30-95A455CF3C4D}"/>
    <dgm:cxn modelId="{E31A2BDD-AE2C-4F8C-B2C5-7EAFCBD74B31}" srcId="{265DE8A4-9145-44AD-A3E0-00F56ABEBD70}" destId="{2EDACA0D-8C5C-48F0-95FA-F8085EAFDD40}" srcOrd="4" destOrd="0" parTransId="{B66BE339-3351-4C3C-8E04-BDCB6D9C8F10}" sibTransId="{63F94EA1-26C7-4519-AA85-C69EC8DEFF06}"/>
    <dgm:cxn modelId="{732A0C87-C33E-4FDF-A188-88F02B1BF504}" type="presParOf" srcId="{FF922096-9C7F-4D21-8FCE-37814484FB2B}" destId="{5857E95B-3A3B-4D2D-9804-64A5C2FEA6E6}" srcOrd="0" destOrd="0" presId="urn:microsoft.com/office/officeart/2005/8/layout/hList1"/>
    <dgm:cxn modelId="{5BD1EE73-ED02-4C08-9BF2-A9191B94F2B7}" type="presParOf" srcId="{5857E95B-3A3B-4D2D-9804-64A5C2FEA6E6}" destId="{A60BC5B4-5083-4EF4-BB55-9A4F4418E27A}" srcOrd="0" destOrd="0" presId="urn:microsoft.com/office/officeart/2005/8/layout/hList1"/>
    <dgm:cxn modelId="{C330E739-E822-4792-8EA9-0DCCD3D3BC8D}" type="presParOf" srcId="{5857E95B-3A3B-4D2D-9804-64A5C2FEA6E6}" destId="{AB320116-2EEB-4DE0-A897-3C1BE0CD590F}" srcOrd="1" destOrd="0" presId="urn:microsoft.com/office/officeart/2005/8/layout/hList1"/>
    <dgm:cxn modelId="{F9C6A17A-DAEF-4912-9049-968CDE55054A}" type="presParOf" srcId="{FF922096-9C7F-4D21-8FCE-37814484FB2B}" destId="{C8BC99D7-3228-42A5-9A0B-CCA95AC61B87}" srcOrd="1" destOrd="0" presId="urn:microsoft.com/office/officeart/2005/8/layout/hList1"/>
    <dgm:cxn modelId="{11257665-E2A1-419D-B135-7177BE2A4C5A}" type="presParOf" srcId="{FF922096-9C7F-4D21-8FCE-37814484FB2B}" destId="{83055457-8E3E-40FB-91AB-0B0A1858A83C}" srcOrd="2" destOrd="0" presId="urn:microsoft.com/office/officeart/2005/8/layout/hList1"/>
    <dgm:cxn modelId="{28FAF9CE-A38C-4B47-88A1-5CFBAE6EAE50}" type="presParOf" srcId="{83055457-8E3E-40FB-91AB-0B0A1858A83C}" destId="{6CBE699A-9B93-4BBA-A951-7367387A3AAA}" srcOrd="0" destOrd="0" presId="urn:microsoft.com/office/officeart/2005/8/layout/hList1"/>
    <dgm:cxn modelId="{BA1FB8D3-1016-44A8-B6FE-E3189BE7B0C9}" type="presParOf" srcId="{83055457-8E3E-40FB-91AB-0B0A1858A83C}" destId="{A7EA2F35-869F-4DE3-8DCC-B42AC9F25D9F}" srcOrd="1" destOrd="0" presId="urn:microsoft.com/office/officeart/2005/8/layout/hList1"/>
    <dgm:cxn modelId="{8060E5BD-4F2C-4C53-AF24-71AA3481AEA8}" type="presParOf" srcId="{FF922096-9C7F-4D21-8FCE-37814484FB2B}" destId="{36FFB7FB-3457-462C-B68C-1966606028D9}" srcOrd="3" destOrd="0" presId="urn:microsoft.com/office/officeart/2005/8/layout/hList1"/>
    <dgm:cxn modelId="{48B2C627-41E7-402E-84D1-28830DB366EC}" type="presParOf" srcId="{FF922096-9C7F-4D21-8FCE-37814484FB2B}" destId="{2FE9569C-5B07-4C7C-82D6-A495D48FB302}" srcOrd="4" destOrd="0" presId="urn:microsoft.com/office/officeart/2005/8/layout/hList1"/>
    <dgm:cxn modelId="{EA535F32-81C3-4764-BEF2-5CD775D68E01}" type="presParOf" srcId="{2FE9569C-5B07-4C7C-82D6-A495D48FB302}" destId="{83E0D701-121D-4C7D-A8A6-32221FCE2345}" srcOrd="0" destOrd="0" presId="urn:microsoft.com/office/officeart/2005/8/layout/hList1"/>
    <dgm:cxn modelId="{EDD33D9F-5634-470E-BC50-48A0255E0CC6}" type="presParOf" srcId="{2FE9569C-5B07-4C7C-82D6-A495D48FB302}" destId="{2DF6D024-E8C3-4F0E-B624-F4006DC6F179}" srcOrd="1" destOrd="0" presId="urn:microsoft.com/office/officeart/2005/8/layout/hList1"/>
    <dgm:cxn modelId="{8CCD84E3-7EED-4B6B-888D-D126071FD609}" type="presParOf" srcId="{FF922096-9C7F-4D21-8FCE-37814484FB2B}" destId="{99CD1A72-8B1A-4BB5-9AEB-41B2A0749579}" srcOrd="5" destOrd="0" presId="urn:microsoft.com/office/officeart/2005/8/layout/hList1"/>
    <dgm:cxn modelId="{52DD9C5B-596F-4CA1-A268-1209E4FF1188}" type="presParOf" srcId="{FF922096-9C7F-4D21-8FCE-37814484FB2B}" destId="{940CAAA1-0F69-4195-A860-0FC28EF6B3D6}" srcOrd="6" destOrd="0" presId="urn:microsoft.com/office/officeart/2005/8/layout/hList1"/>
    <dgm:cxn modelId="{F4705EDF-88CF-45E4-A569-8CD493B2B9FE}" type="presParOf" srcId="{940CAAA1-0F69-4195-A860-0FC28EF6B3D6}" destId="{52910F62-2EA5-490F-B65B-C339589D5970}" srcOrd="0" destOrd="0" presId="urn:microsoft.com/office/officeart/2005/8/layout/hList1"/>
    <dgm:cxn modelId="{BD8D0B33-C82C-4F34-9DD0-2DAB8E58534B}" type="presParOf" srcId="{940CAAA1-0F69-4195-A860-0FC28EF6B3D6}" destId="{36BFC713-5388-4F42-ADF9-12F7E0205CFD}" srcOrd="1" destOrd="0" presId="urn:microsoft.com/office/officeart/2005/8/layout/hList1"/>
    <dgm:cxn modelId="{590A2CE3-7E7C-4327-9818-162B78DECCBA}" type="presParOf" srcId="{FF922096-9C7F-4D21-8FCE-37814484FB2B}" destId="{A90AAF13-A004-4B50-B56A-58381509BF29}" srcOrd="7" destOrd="0" presId="urn:microsoft.com/office/officeart/2005/8/layout/hList1"/>
    <dgm:cxn modelId="{6537D6BF-6B79-4C6A-815A-55D46F489F0B}" type="presParOf" srcId="{FF922096-9C7F-4D21-8FCE-37814484FB2B}" destId="{BC82A124-00D8-49D8-AF86-9101E3ED24CF}" srcOrd="8" destOrd="0" presId="urn:microsoft.com/office/officeart/2005/8/layout/hList1"/>
    <dgm:cxn modelId="{B57CE1F5-FA87-4E99-B0FE-780D85196571}" type="presParOf" srcId="{BC82A124-00D8-49D8-AF86-9101E3ED24CF}" destId="{BBBBBA64-D4D3-4A2C-A528-72BD78DA94D5}" srcOrd="0" destOrd="0" presId="urn:microsoft.com/office/officeart/2005/8/layout/hList1"/>
    <dgm:cxn modelId="{0D926BFB-24FB-49C8-A2AA-8D6CDDEB29DC}" type="presParOf" srcId="{BC82A124-00D8-49D8-AF86-9101E3ED24CF}" destId="{236C8029-3201-436F-B38C-3C248EFCAAAD}" srcOrd="1" destOrd="0" presId="urn:microsoft.com/office/officeart/2005/8/layout/hList1"/>
    <dgm:cxn modelId="{8E0BE1F5-908D-4FA6-BC30-A1678C8C1B33}" type="presParOf" srcId="{FF922096-9C7F-4D21-8FCE-37814484FB2B}" destId="{2FD4A285-B8D7-40DD-A423-731561640FA4}" srcOrd="9" destOrd="0" presId="urn:microsoft.com/office/officeart/2005/8/layout/hList1"/>
    <dgm:cxn modelId="{73337898-9809-4AD3-A7BF-192073D4F09C}" type="presParOf" srcId="{FF922096-9C7F-4D21-8FCE-37814484FB2B}" destId="{2E7CE200-D5E3-435A-A7CF-58AFCE0F6546}" srcOrd="10" destOrd="0" presId="urn:microsoft.com/office/officeart/2005/8/layout/hList1"/>
    <dgm:cxn modelId="{FA7DC557-87C2-4016-9BDF-19236E0C65B8}" type="presParOf" srcId="{2E7CE200-D5E3-435A-A7CF-58AFCE0F6546}" destId="{429AF28C-316B-43B4-815B-A5B56EBC4F3B}" srcOrd="0" destOrd="0" presId="urn:microsoft.com/office/officeart/2005/8/layout/hList1"/>
    <dgm:cxn modelId="{F2C748D3-6AAE-497B-AA2B-2A211EF4FEB0}" type="presParOf" srcId="{2E7CE200-D5E3-435A-A7CF-58AFCE0F6546}" destId="{596989E7-C482-4FC5-B9C0-80E03B0286AF}"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B672804-161B-484E-ABF1-31E36124B7F2}"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A6344121-F37E-4929-8594-8AAE724551DC}">
      <dgm:prSet custT="1"/>
      <dgm:spPr>
        <a:solidFill>
          <a:schemeClr val="accent2">
            <a:lumMod val="60000"/>
            <a:lumOff val="40000"/>
          </a:schemeClr>
        </a:solidFill>
      </dgm:spPr>
      <dgm:t>
        <a:bodyPr anchor="t"/>
        <a:lstStyle/>
        <a:p>
          <a:pPr algn="ctr" rtl="0"/>
          <a:endParaRPr lang="en-AU" sz="1800" b="0" baseline="0" dirty="0" smtClean="0">
            <a:solidFill>
              <a:schemeClr val="tx1"/>
            </a:solidFill>
          </a:endParaRPr>
        </a:p>
        <a:p>
          <a:pPr algn="ctr" rtl="0"/>
          <a:r>
            <a:rPr lang="en-AU" sz="1800" b="0" baseline="0" dirty="0" smtClean="0">
              <a:solidFill>
                <a:schemeClr val="tx1"/>
              </a:solidFill>
            </a:rPr>
            <a:t>Let us know about any changes, like if your child moves back home or starts living with someone else. This is so you don’t get overpaid and have to pay back a debt.</a:t>
          </a:r>
        </a:p>
        <a:p>
          <a:pPr algn="ctr" rtl="0"/>
          <a:endParaRPr lang="en-AU" sz="1800" b="0" baseline="0" dirty="0" smtClean="0">
            <a:solidFill>
              <a:schemeClr val="tx1"/>
            </a:solidFill>
          </a:endParaRPr>
        </a:p>
        <a:p>
          <a:pPr algn="ctr" rtl="0"/>
          <a:r>
            <a:rPr lang="en-AU" sz="1800" b="0" baseline="0" dirty="0" smtClean="0">
              <a:solidFill>
                <a:schemeClr val="tx1"/>
              </a:solidFill>
            </a:rPr>
            <a:t>Get your child a Tax File number</a:t>
          </a:r>
        </a:p>
        <a:p>
          <a:pPr algn="ctr" rtl="0"/>
          <a:endParaRPr lang="en-AU" sz="1800" b="0" baseline="0" dirty="0" smtClean="0">
            <a:solidFill>
              <a:schemeClr val="tx1"/>
            </a:solidFill>
          </a:endParaRPr>
        </a:p>
        <a:p>
          <a:pPr algn="ctr" rtl="0"/>
          <a:r>
            <a:rPr lang="en-AU" sz="1800" b="0" baseline="0" dirty="0" smtClean="0">
              <a:solidFill>
                <a:schemeClr val="tx1"/>
              </a:solidFill>
            </a:rPr>
            <a:t>If they don’t have one when they turn 16, their ABSTUDY payment will stop</a:t>
          </a:r>
          <a:endParaRPr lang="en-AU" sz="3100" dirty="0">
            <a:solidFill>
              <a:schemeClr val="tx1"/>
            </a:solidFill>
          </a:endParaRPr>
        </a:p>
      </dgm:t>
    </dgm:pt>
    <dgm:pt modelId="{090E7C8B-B11D-441F-A896-690367890A28}" type="sibTrans" cxnId="{C696D22D-AB99-46FE-8BDA-664406D9ADD7}">
      <dgm:prSet/>
      <dgm:spPr/>
      <dgm:t>
        <a:bodyPr/>
        <a:lstStyle/>
        <a:p>
          <a:endParaRPr lang="en-US"/>
        </a:p>
      </dgm:t>
    </dgm:pt>
    <dgm:pt modelId="{FADEEB17-8A30-4F8E-87B2-2EB6B5A5CDEF}" type="parTrans" cxnId="{C696D22D-AB99-46FE-8BDA-664406D9ADD7}">
      <dgm:prSet/>
      <dgm:spPr/>
      <dgm:t>
        <a:bodyPr/>
        <a:lstStyle/>
        <a:p>
          <a:endParaRPr lang="en-US"/>
        </a:p>
      </dgm:t>
    </dgm:pt>
    <dgm:pt modelId="{A942D356-3D0C-4FA5-B3A9-7D242A37BE80}" type="pres">
      <dgm:prSet presAssocID="{1B672804-161B-484E-ABF1-31E36124B7F2}" presName="Name0" presStyleCnt="0">
        <dgm:presLayoutVars>
          <dgm:dir/>
          <dgm:resizeHandles val="exact"/>
        </dgm:presLayoutVars>
      </dgm:prSet>
      <dgm:spPr/>
      <dgm:t>
        <a:bodyPr/>
        <a:lstStyle/>
        <a:p>
          <a:endParaRPr lang="en-US"/>
        </a:p>
      </dgm:t>
    </dgm:pt>
    <dgm:pt modelId="{D61330F9-AC54-48EA-86E9-5B60092D2D88}" type="pres">
      <dgm:prSet presAssocID="{A6344121-F37E-4929-8594-8AAE724551DC}" presName="node" presStyleLbl="node1" presStyleIdx="0" presStyleCnt="1" custLinFactNeighborX="1" custLinFactNeighborY="-6918">
        <dgm:presLayoutVars>
          <dgm:bulletEnabled val="1"/>
        </dgm:presLayoutVars>
      </dgm:prSet>
      <dgm:spPr/>
      <dgm:t>
        <a:bodyPr/>
        <a:lstStyle/>
        <a:p>
          <a:endParaRPr lang="en-US"/>
        </a:p>
      </dgm:t>
    </dgm:pt>
  </dgm:ptLst>
  <dgm:cxnLst>
    <dgm:cxn modelId="{F000C7AB-9EF7-4025-9FB8-CD20D95607EF}" type="presOf" srcId="{1B672804-161B-484E-ABF1-31E36124B7F2}" destId="{A942D356-3D0C-4FA5-B3A9-7D242A37BE80}" srcOrd="0" destOrd="0" presId="urn:microsoft.com/office/officeart/2005/8/layout/process1"/>
    <dgm:cxn modelId="{C696D22D-AB99-46FE-8BDA-664406D9ADD7}" srcId="{1B672804-161B-484E-ABF1-31E36124B7F2}" destId="{A6344121-F37E-4929-8594-8AAE724551DC}" srcOrd="0" destOrd="0" parTransId="{FADEEB17-8A30-4F8E-87B2-2EB6B5A5CDEF}" sibTransId="{090E7C8B-B11D-441F-A896-690367890A28}"/>
    <dgm:cxn modelId="{38EE5CA8-BA07-4506-B7F6-48EC63105CE5}" type="presOf" srcId="{A6344121-F37E-4929-8594-8AAE724551DC}" destId="{D61330F9-AC54-48EA-86E9-5B60092D2D88}" srcOrd="0" destOrd="0" presId="urn:microsoft.com/office/officeart/2005/8/layout/process1"/>
    <dgm:cxn modelId="{8171DAD1-F250-4E21-965B-6221183396C9}" type="presParOf" srcId="{A942D356-3D0C-4FA5-B3A9-7D242A37BE80}" destId="{D61330F9-AC54-48EA-86E9-5B60092D2D88}"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C498DC-478A-46A0-8C22-851A09DACFF4}"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A6DC7FA-F8FE-4897-B4B1-48A8975411E2}">
      <dgm:prSet custT="1"/>
      <dgm:spPr>
        <a:solidFill>
          <a:schemeClr val="accent2"/>
        </a:solidFill>
      </dgm:spPr>
      <dgm:t>
        <a:bodyPr/>
        <a:lstStyle/>
        <a:p>
          <a:pPr rtl="0"/>
          <a:r>
            <a:rPr lang="en-AU" sz="1800" b="0" baseline="0" dirty="0" smtClean="0">
              <a:solidFill>
                <a:schemeClr val="tx1"/>
              </a:solidFill>
            </a:rPr>
            <a:t>Check out ABSTUDY online at servicesaustralia.gov.au/</a:t>
          </a:r>
          <a:r>
            <a:rPr lang="en-AU" sz="1800" b="0" baseline="0" dirty="0" err="1" smtClean="0">
              <a:solidFill>
                <a:schemeClr val="tx1"/>
              </a:solidFill>
            </a:rPr>
            <a:t>abstudy</a:t>
          </a:r>
          <a:endParaRPr lang="en-AU" sz="1800" dirty="0">
            <a:solidFill>
              <a:schemeClr val="tx1"/>
            </a:solidFill>
          </a:endParaRPr>
        </a:p>
      </dgm:t>
    </dgm:pt>
    <dgm:pt modelId="{714F0EED-3428-4226-A52C-0CB137C57941}" type="parTrans" cxnId="{9F1186DA-0B5C-46D8-BF8E-17D7CE5C93ED}">
      <dgm:prSet/>
      <dgm:spPr/>
      <dgm:t>
        <a:bodyPr/>
        <a:lstStyle/>
        <a:p>
          <a:endParaRPr lang="en-US"/>
        </a:p>
      </dgm:t>
    </dgm:pt>
    <dgm:pt modelId="{8D697146-4D13-46AD-94E2-D47B1F96A68F}" type="sibTrans" cxnId="{9F1186DA-0B5C-46D8-BF8E-17D7CE5C93ED}">
      <dgm:prSet/>
      <dgm:spPr/>
      <dgm:t>
        <a:bodyPr/>
        <a:lstStyle/>
        <a:p>
          <a:endParaRPr lang="en-US"/>
        </a:p>
      </dgm:t>
    </dgm:pt>
    <dgm:pt modelId="{9EC60523-EFE8-4354-BD47-B35EECA506B5}">
      <dgm:prSet custT="1"/>
      <dgm:spPr>
        <a:solidFill>
          <a:schemeClr val="accent2">
            <a:lumMod val="60000"/>
            <a:lumOff val="40000"/>
          </a:schemeClr>
        </a:solidFill>
      </dgm:spPr>
      <dgm:t>
        <a:bodyPr/>
        <a:lstStyle/>
        <a:p>
          <a:pPr rtl="0"/>
          <a:r>
            <a:rPr lang="en-AU" sz="1800" b="0" baseline="0" dirty="0" smtClean="0">
              <a:solidFill>
                <a:schemeClr val="tx1"/>
              </a:solidFill>
            </a:rPr>
            <a:t>YouTube</a:t>
          </a:r>
          <a:endParaRPr lang="en-AU" sz="1800" dirty="0">
            <a:solidFill>
              <a:schemeClr val="tx1"/>
            </a:solidFill>
          </a:endParaRPr>
        </a:p>
      </dgm:t>
    </dgm:pt>
    <dgm:pt modelId="{A205AC85-28C6-49A2-82F3-D178EC7C6A45}" type="parTrans" cxnId="{6873D323-781D-4549-94A9-ACC910BE7488}">
      <dgm:prSet/>
      <dgm:spPr/>
      <dgm:t>
        <a:bodyPr/>
        <a:lstStyle/>
        <a:p>
          <a:endParaRPr lang="en-US"/>
        </a:p>
      </dgm:t>
    </dgm:pt>
    <dgm:pt modelId="{351E05C4-D826-4A35-93BB-B199C752F103}" type="sibTrans" cxnId="{6873D323-781D-4549-94A9-ACC910BE7488}">
      <dgm:prSet/>
      <dgm:spPr/>
      <dgm:t>
        <a:bodyPr/>
        <a:lstStyle/>
        <a:p>
          <a:endParaRPr lang="en-US"/>
        </a:p>
      </dgm:t>
    </dgm:pt>
    <dgm:pt modelId="{0D953594-D5D1-4D46-BBA1-301804094124}">
      <dgm:prSet custT="1"/>
      <dgm:spPr>
        <a:solidFill>
          <a:schemeClr val="accent2"/>
        </a:solidFill>
      </dgm:spPr>
      <dgm:t>
        <a:bodyPr/>
        <a:lstStyle/>
        <a:p>
          <a:pPr rtl="0"/>
          <a:r>
            <a:rPr lang="en-AU" sz="1800" b="0" baseline="0" dirty="0" smtClean="0">
              <a:solidFill>
                <a:schemeClr val="tx1"/>
              </a:solidFill>
            </a:rPr>
            <a:t>Facebook or Instagram</a:t>
          </a:r>
          <a:endParaRPr lang="en-AU" sz="1800" dirty="0">
            <a:solidFill>
              <a:schemeClr val="tx1"/>
            </a:solidFill>
          </a:endParaRPr>
        </a:p>
      </dgm:t>
    </dgm:pt>
    <dgm:pt modelId="{DF6868F8-EDA0-43B3-B6C4-022C12A94BF8}" type="parTrans" cxnId="{F6BC6E0D-D2A2-4233-B1F9-DBE4B31E0790}">
      <dgm:prSet/>
      <dgm:spPr/>
      <dgm:t>
        <a:bodyPr/>
        <a:lstStyle/>
        <a:p>
          <a:endParaRPr lang="en-US"/>
        </a:p>
      </dgm:t>
    </dgm:pt>
    <dgm:pt modelId="{96E1CA87-D360-4867-AD43-54873819B362}" type="sibTrans" cxnId="{F6BC6E0D-D2A2-4233-B1F9-DBE4B31E0790}">
      <dgm:prSet/>
      <dgm:spPr/>
      <dgm:t>
        <a:bodyPr/>
        <a:lstStyle/>
        <a:p>
          <a:endParaRPr lang="en-US"/>
        </a:p>
      </dgm:t>
    </dgm:pt>
    <dgm:pt modelId="{C0495109-D20E-4DF6-95C2-131BA19B2044}">
      <dgm:prSet custT="1"/>
      <dgm:spPr>
        <a:solidFill>
          <a:schemeClr val="accent2">
            <a:lumMod val="60000"/>
            <a:lumOff val="40000"/>
          </a:schemeClr>
        </a:solidFill>
      </dgm:spPr>
      <dgm:t>
        <a:bodyPr/>
        <a:lstStyle/>
        <a:p>
          <a:pPr rtl="0"/>
          <a:r>
            <a:rPr lang="en-AU" sz="1800" b="0" baseline="0" dirty="0" smtClean="0">
              <a:solidFill>
                <a:schemeClr val="tx1"/>
              </a:solidFill>
            </a:rPr>
            <a:t>Download our </a:t>
          </a:r>
          <a:r>
            <a:rPr lang="en-AU" sz="1800" b="0" baseline="0" dirty="0" err="1" smtClean="0">
              <a:solidFill>
                <a:schemeClr val="tx1"/>
              </a:solidFill>
            </a:rPr>
            <a:t>eKits</a:t>
          </a:r>
          <a:r>
            <a:rPr lang="en-AU" sz="1800" b="0" baseline="0" dirty="0" smtClean="0">
              <a:solidFill>
                <a:schemeClr val="tx1"/>
              </a:solidFill>
            </a:rPr>
            <a:t> at servicesaustralia.gov.au/</a:t>
          </a:r>
          <a:r>
            <a:rPr lang="en-AU" sz="1800" b="0" baseline="0" dirty="0" err="1" smtClean="0">
              <a:solidFill>
                <a:schemeClr val="tx1"/>
              </a:solidFill>
            </a:rPr>
            <a:t>abstudyresources</a:t>
          </a:r>
          <a:endParaRPr lang="en-AU" sz="1800" dirty="0">
            <a:solidFill>
              <a:schemeClr val="tx1"/>
            </a:solidFill>
          </a:endParaRPr>
        </a:p>
      </dgm:t>
    </dgm:pt>
    <dgm:pt modelId="{E6E42DF8-6148-4D14-A5A5-A8FE5C8E7DF9}" type="parTrans" cxnId="{B7335790-A0E4-4BC5-B840-C458CE84F4E4}">
      <dgm:prSet/>
      <dgm:spPr/>
      <dgm:t>
        <a:bodyPr/>
        <a:lstStyle/>
        <a:p>
          <a:endParaRPr lang="en-US"/>
        </a:p>
      </dgm:t>
    </dgm:pt>
    <dgm:pt modelId="{876FD68D-433B-4784-9889-D80C2A7F278A}" type="sibTrans" cxnId="{B7335790-A0E4-4BC5-B840-C458CE84F4E4}">
      <dgm:prSet/>
      <dgm:spPr/>
      <dgm:t>
        <a:bodyPr/>
        <a:lstStyle/>
        <a:p>
          <a:endParaRPr lang="en-US"/>
        </a:p>
      </dgm:t>
    </dgm:pt>
    <dgm:pt modelId="{5CD208F5-7260-484C-885F-81220A338AD1}" type="pres">
      <dgm:prSet presAssocID="{60C498DC-478A-46A0-8C22-851A09DACFF4}" presName="linearFlow" presStyleCnt="0">
        <dgm:presLayoutVars>
          <dgm:dir/>
          <dgm:resizeHandles val="exact"/>
        </dgm:presLayoutVars>
      </dgm:prSet>
      <dgm:spPr/>
      <dgm:t>
        <a:bodyPr/>
        <a:lstStyle/>
        <a:p>
          <a:endParaRPr lang="en-US"/>
        </a:p>
      </dgm:t>
    </dgm:pt>
    <dgm:pt modelId="{76CFED6C-F744-48C9-AC66-2EE5E741EAC7}" type="pres">
      <dgm:prSet presAssocID="{AA6DC7FA-F8FE-4897-B4B1-48A8975411E2}" presName="composite" presStyleCnt="0"/>
      <dgm:spPr/>
    </dgm:pt>
    <dgm:pt modelId="{FE09CDBA-1CCE-4967-A937-1591A9A6F647}" type="pres">
      <dgm:prSet presAssocID="{AA6DC7FA-F8FE-4897-B4B1-48A8975411E2}" presName="imgShp" presStyleLbl="fgImgPlace1" presStyleIdx="0" presStyleCnt="4" custLinFactNeighborX="5563" custLinFactNeighborY="-8501"/>
      <dgm:spPr/>
    </dgm:pt>
    <dgm:pt modelId="{AAB50C17-9E71-47F6-BADC-D49C28768D8E}" type="pres">
      <dgm:prSet presAssocID="{AA6DC7FA-F8FE-4897-B4B1-48A8975411E2}" presName="txShp" presStyleLbl="node1" presStyleIdx="0" presStyleCnt="4">
        <dgm:presLayoutVars>
          <dgm:bulletEnabled val="1"/>
        </dgm:presLayoutVars>
      </dgm:prSet>
      <dgm:spPr/>
      <dgm:t>
        <a:bodyPr/>
        <a:lstStyle/>
        <a:p>
          <a:endParaRPr lang="en-US"/>
        </a:p>
      </dgm:t>
    </dgm:pt>
    <dgm:pt modelId="{37169983-6928-4CC8-A43A-6663F2348ACE}" type="pres">
      <dgm:prSet presAssocID="{8D697146-4D13-46AD-94E2-D47B1F96A68F}" presName="spacing" presStyleCnt="0"/>
      <dgm:spPr/>
    </dgm:pt>
    <dgm:pt modelId="{45F3FD23-6D62-47E6-A49E-BFE286FB834A}" type="pres">
      <dgm:prSet presAssocID="{9EC60523-EFE8-4354-BD47-B35EECA506B5}" presName="composite" presStyleCnt="0"/>
      <dgm:spPr/>
    </dgm:pt>
    <dgm:pt modelId="{9BDB544D-8B08-41BE-8793-4608A6C4D993}" type="pres">
      <dgm:prSet presAssocID="{9EC60523-EFE8-4354-BD47-B35EECA506B5}" presName="imgShp" presStyleLbl="fgImgPlace1" presStyleIdx="1" presStyleCnt="4"/>
      <dgm:spPr/>
    </dgm:pt>
    <dgm:pt modelId="{D4EA052B-8105-4ACF-B35B-7842A781B28F}" type="pres">
      <dgm:prSet presAssocID="{9EC60523-EFE8-4354-BD47-B35EECA506B5}" presName="txShp" presStyleLbl="node1" presStyleIdx="1" presStyleCnt="4">
        <dgm:presLayoutVars>
          <dgm:bulletEnabled val="1"/>
        </dgm:presLayoutVars>
      </dgm:prSet>
      <dgm:spPr/>
      <dgm:t>
        <a:bodyPr/>
        <a:lstStyle/>
        <a:p>
          <a:endParaRPr lang="en-US"/>
        </a:p>
      </dgm:t>
    </dgm:pt>
    <dgm:pt modelId="{369177CE-4918-468E-8914-C3AA8771B00B}" type="pres">
      <dgm:prSet presAssocID="{351E05C4-D826-4A35-93BB-B199C752F103}" presName="spacing" presStyleCnt="0"/>
      <dgm:spPr/>
    </dgm:pt>
    <dgm:pt modelId="{C461A987-D8FE-4E95-B107-D05A55A873E0}" type="pres">
      <dgm:prSet presAssocID="{0D953594-D5D1-4D46-BBA1-301804094124}" presName="composite" presStyleCnt="0"/>
      <dgm:spPr/>
    </dgm:pt>
    <dgm:pt modelId="{BD372076-C2C4-4715-A3A2-1849B7E5B861}" type="pres">
      <dgm:prSet presAssocID="{0D953594-D5D1-4D46-BBA1-301804094124}" presName="imgShp" presStyleLbl="fgImgPlace1" presStyleIdx="2" presStyleCnt="4"/>
      <dgm:spPr/>
    </dgm:pt>
    <dgm:pt modelId="{4033362A-791B-424F-ABEA-CFD7B3ABFA1F}" type="pres">
      <dgm:prSet presAssocID="{0D953594-D5D1-4D46-BBA1-301804094124}" presName="txShp" presStyleLbl="node1" presStyleIdx="2" presStyleCnt="4">
        <dgm:presLayoutVars>
          <dgm:bulletEnabled val="1"/>
        </dgm:presLayoutVars>
      </dgm:prSet>
      <dgm:spPr/>
      <dgm:t>
        <a:bodyPr/>
        <a:lstStyle/>
        <a:p>
          <a:endParaRPr lang="en-US"/>
        </a:p>
      </dgm:t>
    </dgm:pt>
    <dgm:pt modelId="{801E3F49-82B9-492B-B1FD-2933180B07A1}" type="pres">
      <dgm:prSet presAssocID="{96E1CA87-D360-4867-AD43-54873819B362}" presName="spacing" presStyleCnt="0"/>
      <dgm:spPr/>
    </dgm:pt>
    <dgm:pt modelId="{D0CA695C-975F-4C96-9F30-9AE9E96A32D6}" type="pres">
      <dgm:prSet presAssocID="{C0495109-D20E-4DF6-95C2-131BA19B2044}" presName="composite" presStyleCnt="0"/>
      <dgm:spPr/>
    </dgm:pt>
    <dgm:pt modelId="{68B112CA-052B-458D-869A-47EC101E8FD7}" type="pres">
      <dgm:prSet presAssocID="{C0495109-D20E-4DF6-95C2-131BA19B2044}" presName="imgShp" presStyleLbl="fgImgPlace1" presStyleIdx="3" presStyleCnt="4"/>
      <dgm:spPr/>
    </dgm:pt>
    <dgm:pt modelId="{B6C77CB2-8F0E-47B4-A9F5-ECABB2C2401D}" type="pres">
      <dgm:prSet presAssocID="{C0495109-D20E-4DF6-95C2-131BA19B2044}" presName="txShp" presStyleLbl="node1" presStyleIdx="3" presStyleCnt="4">
        <dgm:presLayoutVars>
          <dgm:bulletEnabled val="1"/>
        </dgm:presLayoutVars>
      </dgm:prSet>
      <dgm:spPr/>
      <dgm:t>
        <a:bodyPr/>
        <a:lstStyle/>
        <a:p>
          <a:endParaRPr lang="en-US"/>
        </a:p>
      </dgm:t>
    </dgm:pt>
  </dgm:ptLst>
  <dgm:cxnLst>
    <dgm:cxn modelId="{B7335790-A0E4-4BC5-B840-C458CE84F4E4}" srcId="{60C498DC-478A-46A0-8C22-851A09DACFF4}" destId="{C0495109-D20E-4DF6-95C2-131BA19B2044}" srcOrd="3" destOrd="0" parTransId="{E6E42DF8-6148-4D14-A5A5-A8FE5C8E7DF9}" sibTransId="{876FD68D-433B-4784-9889-D80C2A7F278A}"/>
    <dgm:cxn modelId="{CBD18A20-DC8A-4BC0-8067-C8262F89C315}" type="presOf" srcId="{AA6DC7FA-F8FE-4897-B4B1-48A8975411E2}" destId="{AAB50C17-9E71-47F6-BADC-D49C28768D8E}" srcOrd="0" destOrd="0" presId="urn:microsoft.com/office/officeart/2005/8/layout/vList3"/>
    <dgm:cxn modelId="{7B4A3C86-AF0D-4044-B04B-850CD4F93BF4}" type="presOf" srcId="{0D953594-D5D1-4D46-BBA1-301804094124}" destId="{4033362A-791B-424F-ABEA-CFD7B3ABFA1F}" srcOrd="0" destOrd="0" presId="urn:microsoft.com/office/officeart/2005/8/layout/vList3"/>
    <dgm:cxn modelId="{6873D323-781D-4549-94A9-ACC910BE7488}" srcId="{60C498DC-478A-46A0-8C22-851A09DACFF4}" destId="{9EC60523-EFE8-4354-BD47-B35EECA506B5}" srcOrd="1" destOrd="0" parTransId="{A205AC85-28C6-49A2-82F3-D178EC7C6A45}" sibTransId="{351E05C4-D826-4A35-93BB-B199C752F103}"/>
    <dgm:cxn modelId="{D8EC4152-2462-4043-A424-D72064FB6E69}" type="presOf" srcId="{C0495109-D20E-4DF6-95C2-131BA19B2044}" destId="{B6C77CB2-8F0E-47B4-A9F5-ECABB2C2401D}" srcOrd="0" destOrd="0" presId="urn:microsoft.com/office/officeart/2005/8/layout/vList3"/>
    <dgm:cxn modelId="{81B380B0-EB5F-4346-B825-A365BA3D914D}" type="presOf" srcId="{60C498DC-478A-46A0-8C22-851A09DACFF4}" destId="{5CD208F5-7260-484C-885F-81220A338AD1}" srcOrd="0" destOrd="0" presId="urn:microsoft.com/office/officeart/2005/8/layout/vList3"/>
    <dgm:cxn modelId="{86D1E279-CDE7-4E96-AFA9-5747AD46ECF7}" type="presOf" srcId="{9EC60523-EFE8-4354-BD47-B35EECA506B5}" destId="{D4EA052B-8105-4ACF-B35B-7842A781B28F}" srcOrd="0" destOrd="0" presId="urn:microsoft.com/office/officeart/2005/8/layout/vList3"/>
    <dgm:cxn modelId="{9F1186DA-0B5C-46D8-BF8E-17D7CE5C93ED}" srcId="{60C498DC-478A-46A0-8C22-851A09DACFF4}" destId="{AA6DC7FA-F8FE-4897-B4B1-48A8975411E2}" srcOrd="0" destOrd="0" parTransId="{714F0EED-3428-4226-A52C-0CB137C57941}" sibTransId="{8D697146-4D13-46AD-94E2-D47B1F96A68F}"/>
    <dgm:cxn modelId="{F6BC6E0D-D2A2-4233-B1F9-DBE4B31E0790}" srcId="{60C498DC-478A-46A0-8C22-851A09DACFF4}" destId="{0D953594-D5D1-4D46-BBA1-301804094124}" srcOrd="2" destOrd="0" parTransId="{DF6868F8-EDA0-43B3-B6C4-022C12A94BF8}" sibTransId="{96E1CA87-D360-4867-AD43-54873819B362}"/>
    <dgm:cxn modelId="{603C4503-21F2-4330-8F69-5FC0F418A7D7}" type="presParOf" srcId="{5CD208F5-7260-484C-885F-81220A338AD1}" destId="{76CFED6C-F744-48C9-AC66-2EE5E741EAC7}" srcOrd="0" destOrd="0" presId="urn:microsoft.com/office/officeart/2005/8/layout/vList3"/>
    <dgm:cxn modelId="{F33E21A5-8D02-40B7-9550-3D64F1574272}" type="presParOf" srcId="{76CFED6C-F744-48C9-AC66-2EE5E741EAC7}" destId="{FE09CDBA-1CCE-4967-A937-1591A9A6F647}" srcOrd="0" destOrd="0" presId="urn:microsoft.com/office/officeart/2005/8/layout/vList3"/>
    <dgm:cxn modelId="{86D812F4-A865-42B3-8ECE-9651576C8058}" type="presParOf" srcId="{76CFED6C-F744-48C9-AC66-2EE5E741EAC7}" destId="{AAB50C17-9E71-47F6-BADC-D49C28768D8E}" srcOrd="1" destOrd="0" presId="urn:microsoft.com/office/officeart/2005/8/layout/vList3"/>
    <dgm:cxn modelId="{B7BB8545-491D-4BF1-AA50-2F2C5A6D716F}" type="presParOf" srcId="{5CD208F5-7260-484C-885F-81220A338AD1}" destId="{37169983-6928-4CC8-A43A-6663F2348ACE}" srcOrd="1" destOrd="0" presId="urn:microsoft.com/office/officeart/2005/8/layout/vList3"/>
    <dgm:cxn modelId="{3699B811-2B5A-4F75-AF16-960AB08B27B3}" type="presParOf" srcId="{5CD208F5-7260-484C-885F-81220A338AD1}" destId="{45F3FD23-6D62-47E6-A49E-BFE286FB834A}" srcOrd="2" destOrd="0" presId="urn:microsoft.com/office/officeart/2005/8/layout/vList3"/>
    <dgm:cxn modelId="{80424342-7824-4AB9-A2FB-D08F05AAFF26}" type="presParOf" srcId="{45F3FD23-6D62-47E6-A49E-BFE286FB834A}" destId="{9BDB544D-8B08-41BE-8793-4608A6C4D993}" srcOrd="0" destOrd="0" presId="urn:microsoft.com/office/officeart/2005/8/layout/vList3"/>
    <dgm:cxn modelId="{B48A3A45-B063-4227-A120-9F8563041419}" type="presParOf" srcId="{45F3FD23-6D62-47E6-A49E-BFE286FB834A}" destId="{D4EA052B-8105-4ACF-B35B-7842A781B28F}" srcOrd="1" destOrd="0" presId="urn:microsoft.com/office/officeart/2005/8/layout/vList3"/>
    <dgm:cxn modelId="{5B5FF5D0-34C6-4543-90E6-F0A97F10494C}" type="presParOf" srcId="{5CD208F5-7260-484C-885F-81220A338AD1}" destId="{369177CE-4918-468E-8914-C3AA8771B00B}" srcOrd="3" destOrd="0" presId="urn:microsoft.com/office/officeart/2005/8/layout/vList3"/>
    <dgm:cxn modelId="{6E135285-E8BA-4C83-B3B0-5FF702D5D4DF}" type="presParOf" srcId="{5CD208F5-7260-484C-885F-81220A338AD1}" destId="{C461A987-D8FE-4E95-B107-D05A55A873E0}" srcOrd="4" destOrd="0" presId="urn:microsoft.com/office/officeart/2005/8/layout/vList3"/>
    <dgm:cxn modelId="{735F62F0-87CD-419F-B78B-9D6DDA073780}" type="presParOf" srcId="{C461A987-D8FE-4E95-B107-D05A55A873E0}" destId="{BD372076-C2C4-4715-A3A2-1849B7E5B861}" srcOrd="0" destOrd="0" presId="urn:microsoft.com/office/officeart/2005/8/layout/vList3"/>
    <dgm:cxn modelId="{2280C819-1942-41F5-932A-B4774D18D85E}" type="presParOf" srcId="{C461A987-D8FE-4E95-B107-D05A55A873E0}" destId="{4033362A-791B-424F-ABEA-CFD7B3ABFA1F}" srcOrd="1" destOrd="0" presId="urn:microsoft.com/office/officeart/2005/8/layout/vList3"/>
    <dgm:cxn modelId="{5CDA4E64-381B-4389-A06D-582BEDD9177E}" type="presParOf" srcId="{5CD208F5-7260-484C-885F-81220A338AD1}" destId="{801E3F49-82B9-492B-B1FD-2933180B07A1}" srcOrd="5" destOrd="0" presId="urn:microsoft.com/office/officeart/2005/8/layout/vList3"/>
    <dgm:cxn modelId="{A22ACB21-7B09-41C9-8FD9-247131275782}" type="presParOf" srcId="{5CD208F5-7260-484C-885F-81220A338AD1}" destId="{D0CA695C-975F-4C96-9F30-9AE9E96A32D6}" srcOrd="6" destOrd="0" presId="urn:microsoft.com/office/officeart/2005/8/layout/vList3"/>
    <dgm:cxn modelId="{13811C4C-8527-4A75-B13F-33FD614D5D76}" type="presParOf" srcId="{D0CA695C-975F-4C96-9F30-9AE9E96A32D6}" destId="{68B112CA-052B-458D-869A-47EC101E8FD7}" srcOrd="0" destOrd="0" presId="urn:microsoft.com/office/officeart/2005/8/layout/vList3"/>
    <dgm:cxn modelId="{EC3BA9D2-D738-4569-A5FF-16A223AD04E8}" type="presParOf" srcId="{D0CA695C-975F-4C96-9F30-9AE9E96A32D6}" destId="{B6C77CB2-8F0E-47B4-A9F5-ECABB2C2401D}"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60AB06-8BE3-4820-A2C0-189FC916C43F}">
      <dsp:nvSpPr>
        <dsp:cNvPr id="0" name=""/>
        <dsp:cNvSpPr/>
      </dsp:nvSpPr>
      <dsp:spPr>
        <a:xfrm>
          <a:off x="3357329" y="0"/>
          <a:ext cx="3797771" cy="1340841"/>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AU" sz="3600" b="1" kern="1200" baseline="0" dirty="0" smtClean="0">
              <a:solidFill>
                <a:schemeClr val="tx1"/>
              </a:solidFill>
            </a:rPr>
            <a:t>Who can get it?</a:t>
          </a:r>
          <a:endParaRPr lang="en-AU" sz="3600" kern="1200" dirty="0">
            <a:solidFill>
              <a:schemeClr val="tx1"/>
            </a:solidFill>
          </a:endParaRPr>
        </a:p>
      </dsp:txBody>
      <dsp:txXfrm>
        <a:off x="3422783" y="65454"/>
        <a:ext cx="3666863" cy="1209933"/>
      </dsp:txXfrm>
    </dsp:sp>
    <dsp:sp modelId="{C8135BEA-D977-46F8-92F4-E37123FD97F2}">
      <dsp:nvSpPr>
        <dsp:cNvPr id="0" name=""/>
        <dsp:cNvSpPr/>
      </dsp:nvSpPr>
      <dsp:spPr>
        <a:xfrm>
          <a:off x="0" y="1379576"/>
          <a:ext cx="10539412" cy="875160"/>
        </a:xfrm>
        <a:prstGeom prst="roundRect">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AU" sz="2200" kern="1200" dirty="0" smtClean="0">
              <a:solidFill>
                <a:schemeClr val="tx1"/>
              </a:solidFill>
            </a:rPr>
            <a:t>Your child needs to attend school for 85% of the term. </a:t>
          </a:r>
          <a:endParaRPr lang="en-AU" sz="2200" kern="1200" dirty="0">
            <a:solidFill>
              <a:schemeClr val="tx1"/>
            </a:solidFill>
          </a:endParaRPr>
        </a:p>
      </dsp:txBody>
      <dsp:txXfrm>
        <a:off x="42722" y="1422298"/>
        <a:ext cx="10453968" cy="789716"/>
      </dsp:txXfrm>
    </dsp:sp>
    <dsp:sp modelId="{289F2579-6C9C-47F3-8C07-783EA801E0A3}">
      <dsp:nvSpPr>
        <dsp:cNvPr id="0" name=""/>
        <dsp:cNvSpPr/>
      </dsp:nvSpPr>
      <dsp:spPr>
        <a:xfrm>
          <a:off x="0" y="2362730"/>
          <a:ext cx="10539412" cy="875160"/>
        </a:xfrm>
        <a:prstGeom prst="round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AU" sz="2200" b="0" kern="1200" baseline="0" dirty="0" smtClean="0">
              <a:solidFill>
                <a:schemeClr val="tx1"/>
              </a:solidFill>
            </a:rPr>
            <a:t>You need to be getting an income support payment or have a current Health Care Card or Low Income Health Care Card.</a:t>
          </a:r>
          <a:endParaRPr lang="en-AU" sz="2200" kern="1200" dirty="0">
            <a:solidFill>
              <a:schemeClr val="tx1"/>
            </a:solidFill>
          </a:endParaRPr>
        </a:p>
      </dsp:txBody>
      <dsp:txXfrm>
        <a:off x="42722" y="2405452"/>
        <a:ext cx="10453968" cy="789716"/>
      </dsp:txXfrm>
    </dsp:sp>
    <dsp:sp modelId="{FC734333-B560-48F6-AFA7-9916438CD370}">
      <dsp:nvSpPr>
        <dsp:cNvPr id="0" name=""/>
        <dsp:cNvSpPr/>
      </dsp:nvSpPr>
      <dsp:spPr>
        <a:xfrm>
          <a:off x="0" y="3301250"/>
          <a:ext cx="10539412" cy="87516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AU" sz="2200" b="0" kern="1200" baseline="0" dirty="0" smtClean="0">
              <a:solidFill>
                <a:schemeClr val="tx1"/>
              </a:solidFill>
            </a:rPr>
            <a:t>You can keep getting ABSTUDY and Family Tax Benefit at the same time until your child turns 16.</a:t>
          </a:r>
          <a:endParaRPr lang="en-AU" sz="2200" kern="1200" dirty="0">
            <a:solidFill>
              <a:schemeClr val="tx1"/>
            </a:solidFill>
          </a:endParaRPr>
        </a:p>
      </dsp:txBody>
      <dsp:txXfrm>
        <a:off x="42722" y="3343972"/>
        <a:ext cx="10453968" cy="7897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D2653-B062-4744-A50C-6CA6156ACCCA}">
      <dsp:nvSpPr>
        <dsp:cNvPr id="0" name=""/>
        <dsp:cNvSpPr/>
      </dsp:nvSpPr>
      <dsp:spPr>
        <a:xfrm>
          <a:off x="297" y="313169"/>
          <a:ext cx="290214" cy="11608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0320" rIns="35560" bIns="20320" numCol="1" spcCol="1270" anchor="ctr" anchorCtr="0">
          <a:noAutofit/>
        </a:bodyPr>
        <a:lstStyle/>
        <a:p>
          <a:pPr lvl="0" algn="ctr" defTabSz="222250">
            <a:lnSpc>
              <a:spcPct val="90000"/>
            </a:lnSpc>
            <a:spcBef>
              <a:spcPct val="0"/>
            </a:spcBef>
            <a:spcAft>
              <a:spcPct val="35000"/>
            </a:spcAft>
          </a:pPr>
          <a:endParaRPr lang="en-US" sz="500" kern="1200"/>
        </a:p>
      </dsp:txBody>
      <dsp:txXfrm>
        <a:off x="297" y="313169"/>
        <a:ext cx="290214" cy="116085"/>
      </dsp:txXfrm>
    </dsp:sp>
    <dsp:sp modelId="{7A59C120-DC43-423B-A701-FCA5CB496DD7}">
      <dsp:nvSpPr>
        <dsp:cNvPr id="0" name=""/>
        <dsp:cNvSpPr/>
      </dsp:nvSpPr>
      <dsp:spPr>
        <a:xfrm>
          <a:off x="297" y="429255"/>
          <a:ext cx="290214" cy="2196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35560" bIns="40005" numCol="1" spcCol="1270" anchor="t" anchorCtr="0">
          <a:noAutofit/>
        </a:bodyPr>
        <a:lstStyle/>
        <a:p>
          <a:pPr marL="57150" lvl="1" indent="-57150" algn="l" defTabSz="222250">
            <a:lnSpc>
              <a:spcPct val="90000"/>
            </a:lnSpc>
            <a:spcBef>
              <a:spcPct val="0"/>
            </a:spcBef>
            <a:spcAft>
              <a:spcPct val="15000"/>
            </a:spcAft>
            <a:buChar char="••"/>
          </a:pPr>
          <a:endParaRPr lang="en-US" sz="500" kern="1200"/>
        </a:p>
        <a:p>
          <a:pPr marL="57150" lvl="1" indent="-57150" algn="l" defTabSz="222250">
            <a:lnSpc>
              <a:spcPct val="90000"/>
            </a:lnSpc>
            <a:spcBef>
              <a:spcPct val="0"/>
            </a:spcBef>
            <a:spcAft>
              <a:spcPct val="15000"/>
            </a:spcAft>
            <a:buChar char="••"/>
          </a:pPr>
          <a:endParaRPr lang="en-US" sz="500" kern="1200"/>
        </a:p>
      </dsp:txBody>
      <dsp:txXfrm>
        <a:off x="297" y="429255"/>
        <a:ext cx="290214" cy="219600"/>
      </dsp:txXfrm>
    </dsp:sp>
    <dsp:sp modelId="{B15691FE-D423-49B1-8CEA-A71F40810594}">
      <dsp:nvSpPr>
        <dsp:cNvPr id="0" name=""/>
        <dsp:cNvSpPr/>
      </dsp:nvSpPr>
      <dsp:spPr>
        <a:xfrm>
          <a:off x="331142" y="313169"/>
          <a:ext cx="290214" cy="11608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0320" rIns="35560" bIns="20320" numCol="1" spcCol="1270" anchor="ctr" anchorCtr="0">
          <a:noAutofit/>
        </a:bodyPr>
        <a:lstStyle/>
        <a:p>
          <a:pPr lvl="0" algn="ctr" defTabSz="222250">
            <a:lnSpc>
              <a:spcPct val="90000"/>
            </a:lnSpc>
            <a:spcBef>
              <a:spcPct val="0"/>
            </a:spcBef>
            <a:spcAft>
              <a:spcPct val="35000"/>
            </a:spcAft>
          </a:pPr>
          <a:endParaRPr lang="en-US" sz="500" kern="1200"/>
        </a:p>
      </dsp:txBody>
      <dsp:txXfrm>
        <a:off x="331142" y="313169"/>
        <a:ext cx="290214" cy="116085"/>
      </dsp:txXfrm>
    </dsp:sp>
    <dsp:sp modelId="{2E6FA377-5F1B-4188-92F5-203E785C6E36}">
      <dsp:nvSpPr>
        <dsp:cNvPr id="0" name=""/>
        <dsp:cNvSpPr/>
      </dsp:nvSpPr>
      <dsp:spPr>
        <a:xfrm>
          <a:off x="331142" y="429255"/>
          <a:ext cx="290214" cy="2196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35560" bIns="40005" numCol="1" spcCol="1270" anchor="t" anchorCtr="0">
          <a:noAutofit/>
        </a:bodyPr>
        <a:lstStyle/>
        <a:p>
          <a:pPr marL="57150" lvl="1" indent="-57150" algn="l" defTabSz="222250">
            <a:lnSpc>
              <a:spcPct val="90000"/>
            </a:lnSpc>
            <a:spcBef>
              <a:spcPct val="0"/>
            </a:spcBef>
            <a:spcAft>
              <a:spcPct val="15000"/>
            </a:spcAft>
            <a:buChar char="••"/>
          </a:pPr>
          <a:endParaRPr lang="en-US" sz="500" kern="1200"/>
        </a:p>
        <a:p>
          <a:pPr marL="57150" lvl="1" indent="-57150" algn="l" defTabSz="222250">
            <a:lnSpc>
              <a:spcPct val="90000"/>
            </a:lnSpc>
            <a:spcBef>
              <a:spcPct val="0"/>
            </a:spcBef>
            <a:spcAft>
              <a:spcPct val="15000"/>
            </a:spcAft>
            <a:buChar char="••"/>
          </a:pPr>
          <a:endParaRPr lang="en-US" sz="500" kern="1200"/>
        </a:p>
      </dsp:txBody>
      <dsp:txXfrm>
        <a:off x="331142" y="429255"/>
        <a:ext cx="290214" cy="219600"/>
      </dsp:txXfrm>
    </dsp:sp>
    <dsp:sp modelId="{F920EF3F-74EC-42C0-92C6-9C4DA9C44316}">
      <dsp:nvSpPr>
        <dsp:cNvPr id="0" name=""/>
        <dsp:cNvSpPr/>
      </dsp:nvSpPr>
      <dsp:spPr>
        <a:xfrm>
          <a:off x="661987" y="313169"/>
          <a:ext cx="290214" cy="11608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0320" rIns="35560" bIns="20320" numCol="1" spcCol="1270" anchor="ctr" anchorCtr="0">
          <a:noAutofit/>
        </a:bodyPr>
        <a:lstStyle/>
        <a:p>
          <a:pPr lvl="0" algn="ctr" defTabSz="222250">
            <a:lnSpc>
              <a:spcPct val="90000"/>
            </a:lnSpc>
            <a:spcBef>
              <a:spcPct val="0"/>
            </a:spcBef>
            <a:spcAft>
              <a:spcPct val="35000"/>
            </a:spcAft>
          </a:pPr>
          <a:endParaRPr lang="en-US" sz="500" kern="1200"/>
        </a:p>
      </dsp:txBody>
      <dsp:txXfrm>
        <a:off x="661987" y="313169"/>
        <a:ext cx="290214" cy="116085"/>
      </dsp:txXfrm>
    </dsp:sp>
    <dsp:sp modelId="{A6CC4034-12DA-4030-B918-96FD06FE9B1F}">
      <dsp:nvSpPr>
        <dsp:cNvPr id="0" name=""/>
        <dsp:cNvSpPr/>
      </dsp:nvSpPr>
      <dsp:spPr>
        <a:xfrm>
          <a:off x="661987" y="429255"/>
          <a:ext cx="290214" cy="2196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35560" bIns="40005" numCol="1" spcCol="1270" anchor="t" anchorCtr="0">
          <a:noAutofit/>
        </a:bodyPr>
        <a:lstStyle/>
        <a:p>
          <a:pPr marL="57150" lvl="1" indent="-57150" algn="l" defTabSz="222250">
            <a:lnSpc>
              <a:spcPct val="90000"/>
            </a:lnSpc>
            <a:spcBef>
              <a:spcPct val="0"/>
            </a:spcBef>
            <a:spcAft>
              <a:spcPct val="15000"/>
            </a:spcAft>
            <a:buChar char="••"/>
          </a:pPr>
          <a:endParaRPr lang="en-US" sz="500" kern="1200"/>
        </a:p>
        <a:p>
          <a:pPr marL="57150" lvl="1" indent="-57150" algn="l" defTabSz="222250">
            <a:lnSpc>
              <a:spcPct val="90000"/>
            </a:lnSpc>
            <a:spcBef>
              <a:spcPct val="0"/>
            </a:spcBef>
            <a:spcAft>
              <a:spcPct val="15000"/>
            </a:spcAft>
            <a:buChar char="••"/>
          </a:pPr>
          <a:endParaRPr lang="en-US" sz="500" kern="1200"/>
        </a:p>
      </dsp:txBody>
      <dsp:txXfrm>
        <a:off x="661987" y="429255"/>
        <a:ext cx="290214" cy="2196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0BC5B4-5083-4EF4-BB55-9A4F4418E27A}">
      <dsp:nvSpPr>
        <dsp:cNvPr id="0" name=""/>
        <dsp:cNvSpPr/>
      </dsp:nvSpPr>
      <dsp:spPr>
        <a:xfrm>
          <a:off x="4116" y="0"/>
          <a:ext cx="1706598" cy="569117"/>
        </a:xfrm>
        <a:prstGeom prst="rect">
          <a:avLst/>
        </a:prstGeom>
        <a:solidFill>
          <a:srgbClr val="D08438"/>
        </a:solidFill>
        <a:ln w="12700" cap="flat" cmpd="sng" algn="ctr">
          <a:solidFill>
            <a:srgbClr val="D0843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Start of year travel</a:t>
          </a:r>
          <a:endParaRPr lang="en-US" sz="1600" b="1" kern="1200" dirty="0">
            <a:solidFill>
              <a:schemeClr val="tx1"/>
            </a:solidFill>
          </a:endParaRPr>
        </a:p>
      </dsp:txBody>
      <dsp:txXfrm>
        <a:off x="4116" y="0"/>
        <a:ext cx="1706598" cy="569117"/>
      </dsp:txXfrm>
    </dsp:sp>
    <dsp:sp modelId="{AB320116-2EEB-4DE0-A897-3C1BE0CD590F}">
      <dsp:nvSpPr>
        <dsp:cNvPr id="0" name=""/>
        <dsp:cNvSpPr/>
      </dsp:nvSpPr>
      <dsp:spPr>
        <a:xfrm>
          <a:off x="7324" y="544130"/>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ABSTUDY can pay to send extra things to school to start the year, including extra bags.</a:t>
          </a:r>
          <a:endParaRPr lang="en-US" sz="16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dsp:txBody>
      <dsp:txXfrm>
        <a:off x="7324" y="544130"/>
        <a:ext cx="1706598" cy="4334633"/>
      </dsp:txXfrm>
    </dsp:sp>
    <dsp:sp modelId="{6CBE699A-9B93-4BBA-A951-7367387A3AAA}">
      <dsp:nvSpPr>
        <dsp:cNvPr id="0" name=""/>
        <dsp:cNvSpPr/>
      </dsp:nvSpPr>
      <dsp:spPr>
        <a:xfrm>
          <a:off x="1911308" y="0"/>
          <a:ext cx="1706598" cy="569117"/>
        </a:xfrm>
        <a:prstGeom prst="rect">
          <a:avLst/>
        </a:prstGeom>
        <a:solidFill>
          <a:schemeClr val="accent2">
            <a:shade val="80000"/>
            <a:hueOff val="-157738"/>
            <a:satOff val="-11707"/>
            <a:lumOff val="7447"/>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School holiday travel</a:t>
          </a:r>
          <a:endParaRPr lang="en-US" sz="1400" b="1" kern="1200" dirty="0">
            <a:solidFill>
              <a:schemeClr val="tx1"/>
            </a:solidFill>
          </a:endParaRPr>
        </a:p>
      </dsp:txBody>
      <dsp:txXfrm>
        <a:off x="1911308" y="0"/>
        <a:ext cx="1706598" cy="569117"/>
      </dsp:txXfrm>
    </dsp:sp>
    <dsp:sp modelId="{A7EA2F35-869F-4DE3-8DCC-B42AC9F25D9F}">
      <dsp:nvSpPr>
        <dsp:cNvPr id="0" name=""/>
        <dsp:cNvSpPr/>
      </dsp:nvSpPr>
      <dsp:spPr>
        <a:xfrm>
          <a:off x="1911308" y="545604"/>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Trip home at the end of each term</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Return trip back to school for the next term.</a:t>
          </a:r>
          <a:endParaRPr lang="en-US" sz="1600" kern="1200" dirty="0"/>
        </a:p>
      </dsp:txBody>
      <dsp:txXfrm>
        <a:off x="1911308" y="545604"/>
        <a:ext cx="1706598" cy="4334633"/>
      </dsp:txXfrm>
    </dsp:sp>
    <dsp:sp modelId="{83E0D701-121D-4C7D-A8A6-32221FCE2345}">
      <dsp:nvSpPr>
        <dsp:cNvPr id="0" name=""/>
        <dsp:cNvSpPr/>
      </dsp:nvSpPr>
      <dsp:spPr>
        <a:xfrm>
          <a:off x="3876575" y="0"/>
          <a:ext cx="1697109" cy="569117"/>
        </a:xfrm>
        <a:prstGeom prst="rect">
          <a:avLst/>
        </a:prstGeom>
        <a:solidFill>
          <a:schemeClr val="accent2">
            <a:shade val="80000"/>
            <a:hueOff val="-315476"/>
            <a:satOff val="-23414"/>
            <a:lumOff val="14894"/>
            <a:alphaOff val="0"/>
          </a:schemeClr>
        </a:solidFill>
        <a:ln w="12700" cap="flat" cmpd="sng" algn="ctr">
          <a:solidFill>
            <a:schemeClr val="accent2">
              <a:shade val="80000"/>
              <a:hueOff val="-315476"/>
              <a:satOff val="-23414"/>
              <a:lumOff val="148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End of year travel</a:t>
          </a:r>
          <a:endParaRPr lang="en-US" sz="1400" b="1" kern="1200" dirty="0">
            <a:solidFill>
              <a:schemeClr val="tx1"/>
            </a:solidFill>
          </a:endParaRPr>
        </a:p>
      </dsp:txBody>
      <dsp:txXfrm>
        <a:off x="3876575" y="0"/>
        <a:ext cx="1697109" cy="569117"/>
      </dsp:txXfrm>
    </dsp:sp>
    <dsp:sp modelId="{2DF6D024-E8C3-4F0E-B624-F4006DC6F179}">
      <dsp:nvSpPr>
        <dsp:cNvPr id="0" name=""/>
        <dsp:cNvSpPr/>
      </dsp:nvSpPr>
      <dsp:spPr>
        <a:xfrm>
          <a:off x="3862359" y="550242"/>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Travel home for a long break.</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ABSTUDY can book extra bags if students need to take things home.</a:t>
          </a:r>
          <a:endParaRPr lang="en-US" sz="1600" kern="1200" dirty="0"/>
        </a:p>
        <a:p>
          <a:pPr marL="114300" lvl="1" indent="-114300" algn="l" defTabSz="622300">
            <a:lnSpc>
              <a:spcPct val="90000"/>
            </a:lnSpc>
            <a:spcBef>
              <a:spcPct val="0"/>
            </a:spcBef>
            <a:spcAft>
              <a:spcPct val="15000"/>
            </a:spcAft>
            <a:buChar char="••"/>
          </a:pPr>
          <a:endParaRPr lang="en-US" sz="1400" kern="1200" dirty="0"/>
        </a:p>
      </dsp:txBody>
      <dsp:txXfrm>
        <a:off x="3862359" y="550242"/>
        <a:ext cx="1706598" cy="4334633"/>
      </dsp:txXfrm>
    </dsp:sp>
    <dsp:sp modelId="{52910F62-2EA5-490F-B65B-C339589D5970}">
      <dsp:nvSpPr>
        <dsp:cNvPr id="0" name=""/>
        <dsp:cNvSpPr/>
      </dsp:nvSpPr>
      <dsp:spPr>
        <a:xfrm>
          <a:off x="5729855" y="0"/>
          <a:ext cx="1706598" cy="569117"/>
        </a:xfrm>
        <a:prstGeom prst="rect">
          <a:avLst/>
        </a:prstGeom>
        <a:solidFill>
          <a:schemeClr val="accent2">
            <a:shade val="80000"/>
            <a:hueOff val="-473214"/>
            <a:satOff val="-35121"/>
            <a:lumOff val="22341"/>
            <a:alphaOff val="0"/>
          </a:schemeClr>
        </a:solidFill>
        <a:ln w="12700" cap="flat" cmpd="sng" algn="ctr">
          <a:solidFill>
            <a:schemeClr val="accent2">
              <a:shade val="80000"/>
              <a:hueOff val="-473214"/>
              <a:satOff val="-35121"/>
              <a:lumOff val="223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Special Purpose travel</a:t>
          </a:r>
          <a:endParaRPr lang="en-US" sz="1400" b="1" kern="1200" dirty="0">
            <a:solidFill>
              <a:schemeClr val="tx1"/>
            </a:solidFill>
          </a:endParaRPr>
        </a:p>
      </dsp:txBody>
      <dsp:txXfrm>
        <a:off x="5729855" y="0"/>
        <a:ext cx="1706598" cy="569117"/>
      </dsp:txXfrm>
    </dsp:sp>
    <dsp:sp modelId="{36BFC713-5388-4F42-ADF9-12F7E0205CFD}">
      <dsp:nvSpPr>
        <dsp:cNvPr id="0" name=""/>
        <dsp:cNvSpPr/>
      </dsp:nvSpPr>
      <dsp:spPr>
        <a:xfrm>
          <a:off x="5729855" y="573649"/>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ABSTUDY can pay for your travel costs.</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Award or graduation ceremony, sporting events, school play or parent teacher interviews.</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Visit your child if they’re having trouble adjusting to their school.</a:t>
          </a:r>
          <a:endParaRPr lang="en-US" sz="1600" kern="1200" dirty="0"/>
        </a:p>
      </dsp:txBody>
      <dsp:txXfrm>
        <a:off x="5729855" y="573649"/>
        <a:ext cx="1706598" cy="4334633"/>
      </dsp:txXfrm>
    </dsp:sp>
    <dsp:sp modelId="{BBBBBA64-D4D3-4A2C-A528-72BD78DA94D5}">
      <dsp:nvSpPr>
        <dsp:cNvPr id="0" name=""/>
        <dsp:cNvSpPr/>
      </dsp:nvSpPr>
      <dsp:spPr>
        <a:xfrm>
          <a:off x="7758147" y="0"/>
          <a:ext cx="1706598" cy="569117"/>
        </a:xfrm>
        <a:prstGeom prst="rect">
          <a:avLst/>
        </a:prstGeom>
        <a:solidFill>
          <a:schemeClr val="accent2">
            <a:shade val="80000"/>
            <a:hueOff val="-630952"/>
            <a:satOff val="-46828"/>
            <a:lumOff val="29788"/>
            <a:alphaOff val="0"/>
          </a:schemeClr>
        </a:solidFill>
        <a:ln w="12700" cap="flat" cmpd="sng" algn="ctr">
          <a:solidFill>
            <a:schemeClr val="accent2">
              <a:shade val="80000"/>
              <a:hueOff val="-630952"/>
              <a:satOff val="-46828"/>
              <a:lumOff val="297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Compassionate travel or expulsion</a:t>
          </a:r>
          <a:endParaRPr lang="en-US" sz="1400" b="1" kern="1200" dirty="0">
            <a:solidFill>
              <a:schemeClr val="tx1"/>
            </a:solidFill>
          </a:endParaRPr>
        </a:p>
      </dsp:txBody>
      <dsp:txXfrm>
        <a:off x="7758147" y="0"/>
        <a:ext cx="1706598" cy="569117"/>
      </dsp:txXfrm>
    </dsp:sp>
    <dsp:sp modelId="{236C8029-3201-436F-B38C-3C248EFCAAAD}">
      <dsp:nvSpPr>
        <dsp:cNvPr id="0" name=""/>
        <dsp:cNvSpPr/>
      </dsp:nvSpPr>
      <dsp:spPr>
        <a:xfrm>
          <a:off x="7753403" y="547077"/>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If students need to attend a funeral or they, or a family member is sick or hurt.</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Travel home or </a:t>
          </a:r>
          <a:r>
            <a:rPr lang="en-US" sz="1600" kern="1200" dirty="0" smtClean="0">
              <a:solidFill>
                <a:schemeClr val="tx1"/>
              </a:solidFill>
            </a:rPr>
            <a:t>to</a:t>
          </a:r>
          <a:r>
            <a:rPr lang="en-US" sz="1600" kern="1200" dirty="0" smtClean="0">
              <a:solidFill>
                <a:srgbClr val="FF0000"/>
              </a:solidFill>
            </a:rPr>
            <a:t> </a:t>
          </a:r>
          <a:r>
            <a:rPr lang="en-US" sz="1600" kern="1200" dirty="0" smtClean="0"/>
            <a:t>another location if your child is expelled. </a:t>
          </a:r>
          <a:endParaRPr lang="en-US" sz="1600" kern="1200" dirty="0"/>
        </a:p>
      </dsp:txBody>
      <dsp:txXfrm>
        <a:off x="7753403" y="547077"/>
        <a:ext cx="1706598" cy="4334633"/>
      </dsp:txXfrm>
    </dsp:sp>
    <dsp:sp modelId="{429AF28C-316B-43B4-815B-A5B56EBC4F3B}">
      <dsp:nvSpPr>
        <dsp:cNvPr id="0" name=""/>
        <dsp:cNvSpPr/>
      </dsp:nvSpPr>
      <dsp:spPr>
        <a:xfrm>
          <a:off x="9698925" y="0"/>
          <a:ext cx="1706598" cy="569117"/>
        </a:xfrm>
        <a:prstGeom prst="rect">
          <a:avLst/>
        </a:prstGeom>
        <a:solidFill>
          <a:schemeClr val="accent2">
            <a:shade val="80000"/>
            <a:hueOff val="-788690"/>
            <a:satOff val="-58535"/>
            <a:lumOff val="37235"/>
            <a:alphaOff val="0"/>
          </a:schemeClr>
        </a:solidFill>
        <a:ln w="12700" cap="flat" cmpd="sng" algn="ctr">
          <a:solidFill>
            <a:schemeClr val="accent2">
              <a:shade val="80000"/>
              <a:hueOff val="-788690"/>
              <a:satOff val="-58535"/>
              <a:lumOff val="372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Emergency + Disaster travel</a:t>
          </a:r>
          <a:endParaRPr lang="en-US" sz="1400" b="1" kern="1200" dirty="0">
            <a:solidFill>
              <a:schemeClr val="tx1"/>
            </a:solidFill>
          </a:endParaRPr>
        </a:p>
      </dsp:txBody>
      <dsp:txXfrm>
        <a:off x="9698925" y="0"/>
        <a:ext cx="1706598" cy="569117"/>
      </dsp:txXfrm>
    </dsp:sp>
    <dsp:sp modelId="{596989E7-C482-4FC5-B9C0-80E03B0286AF}">
      <dsp:nvSpPr>
        <dsp:cNvPr id="0" name=""/>
        <dsp:cNvSpPr/>
      </dsp:nvSpPr>
      <dsp:spPr>
        <a:xfrm>
          <a:off x="9698925" y="547077"/>
          <a:ext cx="1706598" cy="433463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Travel if there’s an emergency or disaster.</a:t>
          </a:r>
          <a:endParaRPr lang="en-US" sz="1600" kern="1200" dirty="0"/>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smtClean="0"/>
            <a:t>Natural disasters, pandemic lockdowns, government declared emergencies.</a:t>
          </a:r>
          <a:endParaRPr lang="en-US" sz="1600" kern="1200" dirty="0"/>
        </a:p>
      </dsp:txBody>
      <dsp:txXfrm>
        <a:off x="9698925" y="547077"/>
        <a:ext cx="1706598" cy="43346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330F9-AC54-48EA-86E9-5B60092D2D88}">
      <dsp:nvSpPr>
        <dsp:cNvPr id="0" name=""/>
        <dsp:cNvSpPr/>
      </dsp:nvSpPr>
      <dsp:spPr>
        <a:xfrm>
          <a:off x="0" y="340514"/>
          <a:ext cx="5499461" cy="3299676"/>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ctr" defTabSz="800100" rtl="0">
            <a:lnSpc>
              <a:spcPct val="90000"/>
            </a:lnSpc>
            <a:spcBef>
              <a:spcPct val="0"/>
            </a:spcBef>
            <a:spcAft>
              <a:spcPct val="35000"/>
            </a:spcAft>
          </a:pPr>
          <a:endParaRPr lang="en-AU" sz="1800" b="0" kern="1200" baseline="0" dirty="0" smtClean="0">
            <a:solidFill>
              <a:schemeClr val="tx1"/>
            </a:solidFill>
          </a:endParaRPr>
        </a:p>
        <a:p>
          <a:pPr lvl="0" algn="ctr" defTabSz="800100" rtl="0">
            <a:lnSpc>
              <a:spcPct val="90000"/>
            </a:lnSpc>
            <a:spcBef>
              <a:spcPct val="0"/>
            </a:spcBef>
            <a:spcAft>
              <a:spcPct val="35000"/>
            </a:spcAft>
          </a:pPr>
          <a:r>
            <a:rPr lang="en-AU" sz="1800" b="0" kern="1200" baseline="0" dirty="0" smtClean="0">
              <a:solidFill>
                <a:schemeClr val="tx1"/>
              </a:solidFill>
            </a:rPr>
            <a:t>Let us know about any changes, like if your child moves back home or starts living with someone else. This is so you don’t get overpaid and have to pay back a debt.</a:t>
          </a:r>
        </a:p>
        <a:p>
          <a:pPr lvl="0" algn="ctr" defTabSz="800100" rtl="0">
            <a:lnSpc>
              <a:spcPct val="90000"/>
            </a:lnSpc>
            <a:spcBef>
              <a:spcPct val="0"/>
            </a:spcBef>
            <a:spcAft>
              <a:spcPct val="35000"/>
            </a:spcAft>
          </a:pPr>
          <a:endParaRPr lang="en-AU" sz="1800" b="0" kern="1200" baseline="0" dirty="0" smtClean="0">
            <a:solidFill>
              <a:schemeClr val="tx1"/>
            </a:solidFill>
          </a:endParaRPr>
        </a:p>
        <a:p>
          <a:pPr lvl="0" algn="ctr" defTabSz="800100" rtl="0">
            <a:lnSpc>
              <a:spcPct val="90000"/>
            </a:lnSpc>
            <a:spcBef>
              <a:spcPct val="0"/>
            </a:spcBef>
            <a:spcAft>
              <a:spcPct val="35000"/>
            </a:spcAft>
          </a:pPr>
          <a:r>
            <a:rPr lang="en-AU" sz="1800" b="0" kern="1200" baseline="0" dirty="0" smtClean="0">
              <a:solidFill>
                <a:schemeClr val="tx1"/>
              </a:solidFill>
            </a:rPr>
            <a:t>Get your child a Tax File number</a:t>
          </a:r>
        </a:p>
        <a:p>
          <a:pPr lvl="0" algn="ctr" defTabSz="800100" rtl="0">
            <a:lnSpc>
              <a:spcPct val="90000"/>
            </a:lnSpc>
            <a:spcBef>
              <a:spcPct val="0"/>
            </a:spcBef>
            <a:spcAft>
              <a:spcPct val="35000"/>
            </a:spcAft>
          </a:pPr>
          <a:endParaRPr lang="en-AU" sz="1800" b="0" kern="1200" baseline="0" dirty="0" smtClean="0">
            <a:solidFill>
              <a:schemeClr val="tx1"/>
            </a:solidFill>
          </a:endParaRPr>
        </a:p>
        <a:p>
          <a:pPr lvl="0" algn="ctr" defTabSz="800100" rtl="0">
            <a:lnSpc>
              <a:spcPct val="90000"/>
            </a:lnSpc>
            <a:spcBef>
              <a:spcPct val="0"/>
            </a:spcBef>
            <a:spcAft>
              <a:spcPct val="35000"/>
            </a:spcAft>
          </a:pPr>
          <a:r>
            <a:rPr lang="en-AU" sz="1800" b="0" kern="1200" baseline="0" dirty="0" smtClean="0">
              <a:solidFill>
                <a:schemeClr val="tx1"/>
              </a:solidFill>
            </a:rPr>
            <a:t>If they don’t have one when they turn 16, their ABSTUDY payment will stop</a:t>
          </a:r>
          <a:endParaRPr lang="en-AU" sz="3100" kern="1200" dirty="0">
            <a:solidFill>
              <a:schemeClr val="tx1"/>
            </a:solidFill>
          </a:endParaRPr>
        </a:p>
      </dsp:txBody>
      <dsp:txXfrm>
        <a:off x="96644" y="437158"/>
        <a:ext cx="5306173" cy="31063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B50C17-9E71-47F6-BADC-D49C28768D8E}">
      <dsp:nvSpPr>
        <dsp:cNvPr id="0" name=""/>
        <dsp:cNvSpPr/>
      </dsp:nvSpPr>
      <dsp:spPr>
        <a:xfrm rot="10800000">
          <a:off x="1689814" y="670"/>
          <a:ext cx="6026826" cy="687118"/>
        </a:xfrm>
        <a:prstGeom prst="homePlat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00" tIns="68580" rIns="128016" bIns="68580" numCol="1" spcCol="1270" anchor="ctr" anchorCtr="0">
          <a:noAutofit/>
        </a:bodyPr>
        <a:lstStyle/>
        <a:p>
          <a:pPr lvl="0" algn="ctr" defTabSz="800100" rtl="0">
            <a:lnSpc>
              <a:spcPct val="90000"/>
            </a:lnSpc>
            <a:spcBef>
              <a:spcPct val="0"/>
            </a:spcBef>
            <a:spcAft>
              <a:spcPct val="35000"/>
            </a:spcAft>
          </a:pPr>
          <a:r>
            <a:rPr lang="en-AU" sz="1800" b="0" kern="1200" baseline="0" dirty="0" smtClean="0">
              <a:solidFill>
                <a:schemeClr val="tx1"/>
              </a:solidFill>
            </a:rPr>
            <a:t>Check out ABSTUDY online at servicesaustralia.gov.au/</a:t>
          </a:r>
          <a:r>
            <a:rPr lang="en-AU" sz="1800" b="0" kern="1200" baseline="0" dirty="0" err="1" smtClean="0">
              <a:solidFill>
                <a:schemeClr val="tx1"/>
              </a:solidFill>
            </a:rPr>
            <a:t>abstudy</a:t>
          </a:r>
          <a:endParaRPr lang="en-AU" sz="1800" kern="1200" dirty="0">
            <a:solidFill>
              <a:schemeClr val="tx1"/>
            </a:solidFill>
          </a:endParaRPr>
        </a:p>
      </dsp:txBody>
      <dsp:txXfrm rot="10800000">
        <a:off x="1861593" y="670"/>
        <a:ext cx="5855047" cy="687118"/>
      </dsp:txXfrm>
    </dsp:sp>
    <dsp:sp modelId="{FE09CDBA-1CCE-4967-A937-1591A9A6F647}">
      <dsp:nvSpPr>
        <dsp:cNvPr id="0" name=""/>
        <dsp:cNvSpPr/>
      </dsp:nvSpPr>
      <dsp:spPr>
        <a:xfrm>
          <a:off x="1384480" y="0"/>
          <a:ext cx="687118" cy="687118"/>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EA052B-8105-4ACF-B35B-7842A781B28F}">
      <dsp:nvSpPr>
        <dsp:cNvPr id="0" name=""/>
        <dsp:cNvSpPr/>
      </dsp:nvSpPr>
      <dsp:spPr>
        <a:xfrm rot="10800000">
          <a:off x="1689814" y="875179"/>
          <a:ext cx="6026826" cy="687118"/>
        </a:xfrm>
        <a:prstGeom prst="homePlate">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00" tIns="68580" rIns="128016" bIns="68580" numCol="1" spcCol="1270" anchor="ctr" anchorCtr="0">
          <a:noAutofit/>
        </a:bodyPr>
        <a:lstStyle/>
        <a:p>
          <a:pPr lvl="0" algn="ctr" defTabSz="800100" rtl="0">
            <a:lnSpc>
              <a:spcPct val="90000"/>
            </a:lnSpc>
            <a:spcBef>
              <a:spcPct val="0"/>
            </a:spcBef>
            <a:spcAft>
              <a:spcPct val="35000"/>
            </a:spcAft>
          </a:pPr>
          <a:r>
            <a:rPr lang="en-AU" sz="1800" b="0" kern="1200" baseline="0" dirty="0" smtClean="0">
              <a:solidFill>
                <a:schemeClr val="tx1"/>
              </a:solidFill>
            </a:rPr>
            <a:t>YouTube</a:t>
          </a:r>
          <a:endParaRPr lang="en-AU" sz="1800" kern="1200" dirty="0">
            <a:solidFill>
              <a:schemeClr val="tx1"/>
            </a:solidFill>
          </a:endParaRPr>
        </a:p>
      </dsp:txBody>
      <dsp:txXfrm rot="10800000">
        <a:off x="1861593" y="875179"/>
        <a:ext cx="5855047" cy="687118"/>
      </dsp:txXfrm>
    </dsp:sp>
    <dsp:sp modelId="{9BDB544D-8B08-41BE-8793-4608A6C4D993}">
      <dsp:nvSpPr>
        <dsp:cNvPr id="0" name=""/>
        <dsp:cNvSpPr/>
      </dsp:nvSpPr>
      <dsp:spPr>
        <a:xfrm>
          <a:off x="1346255" y="875179"/>
          <a:ext cx="687118" cy="687118"/>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33362A-791B-424F-ABEA-CFD7B3ABFA1F}">
      <dsp:nvSpPr>
        <dsp:cNvPr id="0" name=""/>
        <dsp:cNvSpPr/>
      </dsp:nvSpPr>
      <dsp:spPr>
        <a:xfrm rot="10800000">
          <a:off x="1689814" y="1749688"/>
          <a:ext cx="6026826" cy="687118"/>
        </a:xfrm>
        <a:prstGeom prst="homePlat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00" tIns="68580" rIns="128016" bIns="68580" numCol="1" spcCol="1270" anchor="ctr" anchorCtr="0">
          <a:noAutofit/>
        </a:bodyPr>
        <a:lstStyle/>
        <a:p>
          <a:pPr lvl="0" algn="ctr" defTabSz="800100" rtl="0">
            <a:lnSpc>
              <a:spcPct val="90000"/>
            </a:lnSpc>
            <a:spcBef>
              <a:spcPct val="0"/>
            </a:spcBef>
            <a:spcAft>
              <a:spcPct val="35000"/>
            </a:spcAft>
          </a:pPr>
          <a:r>
            <a:rPr lang="en-AU" sz="1800" b="0" kern="1200" baseline="0" dirty="0" smtClean="0">
              <a:solidFill>
                <a:schemeClr val="tx1"/>
              </a:solidFill>
            </a:rPr>
            <a:t>Facebook or Instagram</a:t>
          </a:r>
          <a:endParaRPr lang="en-AU" sz="1800" kern="1200" dirty="0">
            <a:solidFill>
              <a:schemeClr val="tx1"/>
            </a:solidFill>
          </a:endParaRPr>
        </a:p>
      </dsp:txBody>
      <dsp:txXfrm rot="10800000">
        <a:off x="1861593" y="1749688"/>
        <a:ext cx="5855047" cy="687118"/>
      </dsp:txXfrm>
    </dsp:sp>
    <dsp:sp modelId="{BD372076-C2C4-4715-A3A2-1849B7E5B861}">
      <dsp:nvSpPr>
        <dsp:cNvPr id="0" name=""/>
        <dsp:cNvSpPr/>
      </dsp:nvSpPr>
      <dsp:spPr>
        <a:xfrm>
          <a:off x="1346255" y="1749688"/>
          <a:ext cx="687118" cy="687118"/>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C77CB2-8F0E-47B4-A9F5-ECABB2C2401D}">
      <dsp:nvSpPr>
        <dsp:cNvPr id="0" name=""/>
        <dsp:cNvSpPr/>
      </dsp:nvSpPr>
      <dsp:spPr>
        <a:xfrm rot="10800000">
          <a:off x="1689814" y="2624198"/>
          <a:ext cx="6026826" cy="687118"/>
        </a:xfrm>
        <a:prstGeom prst="homePlate">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00" tIns="68580" rIns="128016" bIns="68580" numCol="1" spcCol="1270" anchor="ctr" anchorCtr="0">
          <a:noAutofit/>
        </a:bodyPr>
        <a:lstStyle/>
        <a:p>
          <a:pPr lvl="0" algn="ctr" defTabSz="800100" rtl="0">
            <a:lnSpc>
              <a:spcPct val="90000"/>
            </a:lnSpc>
            <a:spcBef>
              <a:spcPct val="0"/>
            </a:spcBef>
            <a:spcAft>
              <a:spcPct val="35000"/>
            </a:spcAft>
          </a:pPr>
          <a:r>
            <a:rPr lang="en-AU" sz="1800" b="0" kern="1200" baseline="0" dirty="0" smtClean="0">
              <a:solidFill>
                <a:schemeClr val="tx1"/>
              </a:solidFill>
            </a:rPr>
            <a:t>Download our </a:t>
          </a:r>
          <a:r>
            <a:rPr lang="en-AU" sz="1800" b="0" kern="1200" baseline="0" dirty="0" err="1" smtClean="0">
              <a:solidFill>
                <a:schemeClr val="tx1"/>
              </a:solidFill>
            </a:rPr>
            <a:t>eKits</a:t>
          </a:r>
          <a:r>
            <a:rPr lang="en-AU" sz="1800" b="0" kern="1200" baseline="0" dirty="0" smtClean="0">
              <a:solidFill>
                <a:schemeClr val="tx1"/>
              </a:solidFill>
            </a:rPr>
            <a:t> at servicesaustralia.gov.au/</a:t>
          </a:r>
          <a:r>
            <a:rPr lang="en-AU" sz="1800" b="0" kern="1200" baseline="0" dirty="0" err="1" smtClean="0">
              <a:solidFill>
                <a:schemeClr val="tx1"/>
              </a:solidFill>
            </a:rPr>
            <a:t>abstudyresources</a:t>
          </a:r>
          <a:endParaRPr lang="en-AU" sz="1800" kern="1200" dirty="0">
            <a:solidFill>
              <a:schemeClr val="tx1"/>
            </a:solidFill>
          </a:endParaRPr>
        </a:p>
      </dsp:txBody>
      <dsp:txXfrm rot="10800000">
        <a:off x="1861593" y="2624198"/>
        <a:ext cx="5855047" cy="687118"/>
      </dsp:txXfrm>
    </dsp:sp>
    <dsp:sp modelId="{68B112CA-052B-458D-869A-47EC101E8FD7}">
      <dsp:nvSpPr>
        <dsp:cNvPr id="0" name=""/>
        <dsp:cNvSpPr/>
      </dsp:nvSpPr>
      <dsp:spPr>
        <a:xfrm>
          <a:off x="1346255" y="2624198"/>
          <a:ext cx="687118" cy="687118"/>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32B4BC-214E-433E-9685-F2E86AB88861}" type="datetimeFigureOut">
              <a:rPr lang="en-AU" smtClean="0"/>
              <a:t>18/10/2022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AA2709-9D3F-45D3-A92C-33A5407B3DC7}" type="slidenum">
              <a:rPr lang="en-AU" smtClean="0"/>
              <a:t>‹#›</a:t>
            </a:fld>
            <a:endParaRPr lang="en-AU"/>
          </a:p>
        </p:txBody>
      </p:sp>
    </p:spTree>
    <p:extLst>
      <p:ext uri="{BB962C8B-B14F-4D97-AF65-F5344CB8AC3E}">
        <p14:creationId xmlns:p14="http://schemas.microsoft.com/office/powerpoint/2010/main" val="347280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facebook.com/ServicesAustralia/"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servicesaustralia.gov.au/abstudy-resources-for-community-groups?context=21"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1</a:t>
            </a:fld>
            <a:endParaRPr lang="en-AU"/>
          </a:p>
        </p:txBody>
      </p:sp>
    </p:spTree>
    <p:extLst>
      <p:ext uri="{BB962C8B-B14F-4D97-AF65-F5344CB8AC3E}">
        <p14:creationId xmlns:p14="http://schemas.microsoft.com/office/powerpoint/2010/main" val="311096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Before booking travel, you will need to claim ABSTUDY for your child. </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If your child boards at a boarding school or hostel, they work with ABSTUDY to book travel.</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Talk to them when you or</a:t>
            </a:r>
            <a:r>
              <a:rPr lang="en-AU" sz="1200" kern="1200" baseline="0" dirty="0" smtClean="0">
                <a:solidFill>
                  <a:schemeClr val="tx1"/>
                </a:solidFill>
                <a:effectLst/>
                <a:latin typeface="+mn-lt"/>
                <a:ea typeface="+mn-ea"/>
                <a:cs typeface="+mn-cs"/>
              </a:rPr>
              <a:t> your child want to travel. Make sure to let them know if your child needs to bring extra bags so they can ask ABSTUDY to arrange it with the airline. </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ABSTUDY usually needs at least 10 days to organise a trip.  </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If you or your child have to travel urgently, travel will be booked as soon as possible.</a:t>
            </a:r>
          </a:p>
          <a:p>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If your child is boarding privately, you need to call the ABSTUDY line on </a:t>
            </a:r>
            <a:r>
              <a:rPr lang="en-AU" sz="1200" b="1" dirty="0" smtClean="0"/>
              <a:t>1800 132 317</a:t>
            </a:r>
            <a:r>
              <a:rPr lang="en-AU" sz="1200" kern="1200" dirty="0" smtClean="0">
                <a:solidFill>
                  <a:schemeClr val="tx1"/>
                </a:solidFill>
                <a:effectLst/>
                <a:latin typeface="+mn-lt"/>
                <a:ea typeface="+mn-ea"/>
                <a:cs typeface="+mn-cs"/>
              </a:rPr>
              <a:t> to book</a:t>
            </a:r>
            <a:r>
              <a:rPr lang="en-AU" sz="1200" kern="1200" baseline="0" dirty="0" smtClean="0">
                <a:solidFill>
                  <a:schemeClr val="tx1"/>
                </a:solidFill>
                <a:effectLst/>
                <a:latin typeface="+mn-lt"/>
                <a:ea typeface="+mn-ea"/>
                <a:cs typeface="+mn-cs"/>
              </a:rPr>
              <a:t> travel.</a:t>
            </a: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10</a:t>
            </a:fld>
            <a:endParaRPr lang="en-AU"/>
          </a:p>
        </p:txBody>
      </p:sp>
    </p:spTree>
    <p:extLst>
      <p:ext uri="{BB962C8B-B14F-4D97-AF65-F5344CB8AC3E}">
        <p14:creationId xmlns:p14="http://schemas.microsoft.com/office/powerpoint/2010/main" val="793041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[OPTION</a:t>
            </a:r>
            <a:r>
              <a:rPr lang="en-AU" sz="1200" kern="1200" baseline="0" dirty="0" smtClean="0">
                <a:solidFill>
                  <a:schemeClr val="tx1"/>
                </a:solidFill>
                <a:effectLst/>
                <a:latin typeface="+mn-lt"/>
                <a:ea typeface="+mn-ea"/>
                <a:cs typeface="+mn-cs"/>
              </a:rPr>
              <a:t> TO PLAY VIDEO OR READ FROM NOTES] – The video talks about tips to make sure you’re getting the most out of ABSTUDY payments.</a:t>
            </a: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If anything changes while your child gets ABSTUDY, you need to let Services Australia know within 14 days. Make sure you do this or you may end up with a debt.</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This could be: </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your child moves back home</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they change schools</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your income or your partner’s income changes</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 move house  </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your child’s primary carer changes.</a:t>
            </a:r>
          </a:p>
          <a:p>
            <a:pPr marL="0" indent="0">
              <a:buFont typeface="Arial" panose="020B0604020202020204" pitchFamily="34" charset="0"/>
              <a:buNone/>
            </a:pPr>
            <a:r>
              <a:rPr lang="en-AU" sz="1200" kern="1200" dirty="0" smtClean="0">
                <a:solidFill>
                  <a:schemeClr val="tx1"/>
                </a:solidFill>
                <a:effectLst/>
                <a:latin typeface="+mn-lt"/>
                <a:ea typeface="+mn-ea"/>
                <a:cs typeface="+mn-cs"/>
              </a:rPr>
              <a:t> </a:t>
            </a:r>
          </a:p>
          <a:p>
            <a:pPr marL="0" lvl="0" indent="0">
              <a:buFont typeface="Arial" panose="020B0604020202020204" pitchFamily="34" charset="0"/>
              <a:buNone/>
            </a:pPr>
            <a:r>
              <a:rPr lang="en-AU" sz="1200" kern="1200" dirty="0" smtClean="0">
                <a:solidFill>
                  <a:schemeClr val="tx1"/>
                </a:solidFill>
                <a:effectLst/>
                <a:latin typeface="+mn-lt"/>
                <a:ea typeface="+mn-ea"/>
                <a:cs typeface="+mn-cs"/>
              </a:rPr>
              <a:t>If your child is 16 or older, they need a tax file number to get ABSTUDY. If they don’t have one when they turn 16 their ABSTUDY payment will stop.</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They can get their own tax file number from age 13. If they’re younger you’ll have to sign a form for them.</a:t>
            </a:r>
          </a:p>
          <a:p>
            <a:pPr marL="0" indent="0">
              <a:buFont typeface="Arial" panose="020B0604020202020204" pitchFamily="34" charset="0"/>
              <a:buNone/>
            </a:pPr>
            <a:r>
              <a:rPr lang="en-AU" sz="120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CEAA2709-9D3F-45D3-A92C-33A5407B3DC7}" type="slidenum">
              <a:rPr lang="en-AU" smtClean="0"/>
              <a:t>11</a:t>
            </a:fld>
            <a:endParaRPr lang="en-AU"/>
          </a:p>
        </p:txBody>
      </p:sp>
    </p:spTree>
    <p:extLst>
      <p:ext uri="{BB962C8B-B14F-4D97-AF65-F5344CB8AC3E}">
        <p14:creationId xmlns:p14="http://schemas.microsoft.com/office/powerpoint/2010/main" val="2275879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kern="1200" dirty="0" smtClean="0">
                <a:solidFill>
                  <a:schemeClr val="tx1"/>
                </a:solidFill>
                <a:effectLst/>
                <a:latin typeface="+mn-lt"/>
                <a:ea typeface="+mn-ea"/>
                <a:cs typeface="+mn-cs"/>
              </a:rPr>
              <a:t>There are a lot of resources available if you want to know more about ABSTUDY.</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 can read about ABSTUDY on the Services Australia website.  </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 can watch the ABSTUDY videos on YouTube.</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 can ask questions from staff through the </a:t>
            </a:r>
            <a:r>
              <a:rPr lang="en-AU" sz="1200" u="sng" kern="1200" dirty="0" smtClean="0">
                <a:solidFill>
                  <a:schemeClr val="tx1"/>
                </a:solidFill>
                <a:effectLst/>
                <a:latin typeface="+mn-lt"/>
                <a:ea typeface="+mn-ea"/>
                <a:cs typeface="+mn-cs"/>
                <a:hlinkClick r:id="rId3"/>
              </a:rPr>
              <a:t>Services Australia Facebook</a:t>
            </a:r>
            <a:r>
              <a:rPr lang="en-AU" sz="1200" kern="1200" dirty="0" smtClean="0">
                <a:solidFill>
                  <a:schemeClr val="tx1"/>
                </a:solidFill>
                <a:effectLst/>
                <a:latin typeface="+mn-lt"/>
                <a:ea typeface="+mn-ea"/>
                <a:cs typeface="+mn-cs"/>
              </a:rPr>
              <a:t> or Instagram page.</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r>
              <a:rPr lang="en-AU" sz="1200" kern="1200" dirty="0" smtClean="0">
                <a:solidFill>
                  <a:schemeClr val="tx1"/>
                </a:solidFill>
                <a:effectLst/>
                <a:latin typeface="+mn-lt"/>
                <a:ea typeface="+mn-ea"/>
                <a:cs typeface="+mn-cs"/>
              </a:rPr>
              <a:t>You can also download factsheets and posters from the </a:t>
            </a:r>
            <a:r>
              <a:rPr lang="en-AU" sz="1200" u="sng" kern="1200" dirty="0" smtClean="0">
                <a:solidFill>
                  <a:schemeClr val="tx1"/>
                </a:solidFill>
                <a:effectLst/>
                <a:latin typeface="+mn-lt"/>
                <a:ea typeface="+mn-ea"/>
                <a:cs typeface="+mn-cs"/>
                <a:hlinkClick r:id="rId4"/>
              </a:rPr>
              <a:t>ABSTUDY resource kits</a:t>
            </a:r>
            <a:r>
              <a:rPr lang="en-AU" sz="1200" kern="1200" dirty="0" smtClean="0">
                <a:solidFill>
                  <a:schemeClr val="tx1"/>
                </a:solidFill>
                <a:effectLst/>
                <a:latin typeface="+mn-lt"/>
                <a:ea typeface="+mn-ea"/>
                <a:cs typeface="+mn-cs"/>
              </a:rPr>
              <a:t> on the Service Australia website.</a:t>
            </a: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12</a:t>
            </a:fld>
            <a:endParaRPr lang="en-AU"/>
          </a:p>
        </p:txBody>
      </p:sp>
    </p:spTree>
    <p:extLst>
      <p:ext uri="{BB962C8B-B14F-4D97-AF65-F5344CB8AC3E}">
        <p14:creationId xmlns:p14="http://schemas.microsoft.com/office/powerpoint/2010/main" val="687767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kern="1200" dirty="0" smtClean="0">
                <a:solidFill>
                  <a:schemeClr val="tx1"/>
                </a:solidFill>
                <a:effectLst/>
                <a:latin typeface="+mn-lt"/>
                <a:ea typeface="+mn-ea"/>
                <a:cs typeface="+mn-cs"/>
              </a:rPr>
              <a:t>Call the ABSTUDY line with any questions you might have on 1800 132</a:t>
            </a:r>
            <a:r>
              <a:rPr lang="en-AU" sz="1200" kern="1200" baseline="0" dirty="0" smtClean="0">
                <a:solidFill>
                  <a:schemeClr val="tx1"/>
                </a:solidFill>
                <a:effectLst/>
                <a:latin typeface="+mn-lt"/>
                <a:ea typeface="+mn-ea"/>
                <a:cs typeface="+mn-cs"/>
              </a:rPr>
              <a:t> 317</a:t>
            </a:r>
            <a:r>
              <a:rPr lang="en-AU" sz="1200" kern="1200" dirty="0" smtClean="0">
                <a:solidFill>
                  <a:schemeClr val="tx1"/>
                </a:solidFill>
                <a:effectLst/>
                <a:latin typeface="+mn-lt"/>
                <a:ea typeface="+mn-ea"/>
                <a:cs typeface="+mn-cs"/>
              </a:rPr>
              <a:t>. This can be if you’re wanting to claim a payment for your child or your child is getting a payment and something is wrong. You can contact ABSTUDY from Monday to Friday 8am to 5pm.</a:t>
            </a: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13</a:t>
            </a:fld>
            <a:endParaRPr lang="en-AU"/>
          </a:p>
        </p:txBody>
      </p:sp>
    </p:spTree>
    <p:extLst>
      <p:ext uri="{BB962C8B-B14F-4D97-AF65-F5344CB8AC3E}">
        <p14:creationId xmlns:p14="http://schemas.microsoft.com/office/powerpoint/2010/main" val="804308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kern="1200" dirty="0" smtClean="0">
                <a:solidFill>
                  <a:schemeClr val="tx1"/>
                </a:solidFill>
                <a:effectLst/>
                <a:latin typeface="+mn-lt"/>
                <a:ea typeface="+mn-ea"/>
                <a:cs typeface="+mn-cs"/>
              </a:rPr>
              <a:t>[OPTION</a:t>
            </a:r>
            <a:r>
              <a:rPr lang="en-AU" sz="1200" kern="1200" baseline="0" dirty="0" smtClean="0">
                <a:solidFill>
                  <a:schemeClr val="tx1"/>
                </a:solidFill>
                <a:effectLst/>
                <a:latin typeface="+mn-lt"/>
                <a:ea typeface="+mn-ea"/>
                <a:cs typeface="+mn-cs"/>
              </a:rPr>
              <a:t> TO PLAY VIDEO OR READ FROM NOTES] – This video talks about the ABSTUDY support available for higher education and training. </a:t>
            </a:r>
          </a:p>
          <a:p>
            <a:pPr marL="0" lv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can help your child while they study or train.</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can help cover costs as your child moves through their schooling years, including higher education</a:t>
            </a:r>
            <a:r>
              <a:rPr lang="en-AU" sz="1200" kern="1200" baseline="0" dirty="0" smtClean="0">
                <a:solidFill>
                  <a:schemeClr val="tx1"/>
                </a:solidFill>
                <a:effectLst/>
                <a:latin typeface="+mn-lt"/>
                <a:ea typeface="+mn-ea"/>
                <a:cs typeface="+mn-cs"/>
              </a:rPr>
              <a:t> and</a:t>
            </a:r>
            <a:r>
              <a:rPr lang="en-AU" sz="1200" kern="1200" dirty="0" smtClean="0">
                <a:solidFill>
                  <a:schemeClr val="tx1"/>
                </a:solidFill>
                <a:effectLst/>
                <a:latin typeface="+mn-lt"/>
                <a:ea typeface="+mn-ea"/>
                <a:cs typeface="+mn-cs"/>
              </a:rPr>
              <a:t> apprenticeships.</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It can help pay for school fees, living costs, boarding fees, books and stationery.</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also covers travel costs if your child has to leave home to go to high school. This includes travelling for open days before they enrol,</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coming</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home for holidays or other reasons.</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r>
              <a:rPr lang="en-AU" sz="1200" kern="1200" dirty="0" smtClean="0">
                <a:solidFill>
                  <a:schemeClr val="tx1"/>
                </a:solidFill>
                <a:effectLst/>
                <a:latin typeface="+mn-lt"/>
                <a:ea typeface="+mn-ea"/>
                <a:cs typeface="+mn-cs"/>
              </a:rPr>
              <a:t>You can find out more about what help is available for your child through ABSTUDY on the Services Australia website: servicesaustralia.gov.au/</a:t>
            </a:r>
            <a:r>
              <a:rPr lang="en-AU" sz="1200" kern="1200" dirty="0" err="1" smtClean="0">
                <a:solidFill>
                  <a:schemeClr val="tx1"/>
                </a:solidFill>
                <a:effectLst/>
                <a:latin typeface="+mn-lt"/>
                <a:ea typeface="+mn-ea"/>
                <a:cs typeface="+mn-cs"/>
              </a:rPr>
              <a:t>abstudy</a:t>
            </a:r>
            <a:r>
              <a:rPr lang="en-AU" sz="1200" kern="1200" dirty="0" smtClean="0">
                <a:solidFill>
                  <a:schemeClr val="tx1"/>
                </a:solidFill>
                <a:effectLst/>
                <a:latin typeface="+mn-lt"/>
                <a:ea typeface="+mn-ea"/>
                <a:cs typeface="+mn-cs"/>
              </a:rPr>
              <a:t>.</a:t>
            </a: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2</a:t>
            </a:fld>
            <a:endParaRPr lang="en-AU"/>
          </a:p>
        </p:txBody>
      </p:sp>
    </p:spTree>
    <p:extLst>
      <p:ext uri="{BB962C8B-B14F-4D97-AF65-F5344CB8AC3E}">
        <p14:creationId xmlns:p14="http://schemas.microsoft.com/office/powerpoint/2010/main" val="3453989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[OPTION</a:t>
            </a:r>
            <a:r>
              <a:rPr lang="en-AU" sz="1200" kern="1200" baseline="0" dirty="0" smtClean="0">
                <a:solidFill>
                  <a:schemeClr val="tx1"/>
                </a:solidFill>
                <a:effectLst/>
                <a:latin typeface="+mn-lt"/>
                <a:ea typeface="+mn-ea"/>
                <a:cs typeface="+mn-cs"/>
              </a:rPr>
              <a:t> TO PLAY VIDEO OR READ FROM NOTES]  - This video talks about ABSTUDY support available if your child lives at home during high school.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For many of you, your child is starting the exciting transition to high school. You can get help to make the transition a bit easier by claiming ABSTUDY payments.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If your child is going to be living at home while they go to high school ABSTUDY can help to get them ready. It can help pay for uniforms, textbooks, stationery, excursion and fees.</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You can get an ABSTUDY payment each term to help with costs and a yearly payment to help with school fees.</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Some children living at home for high school can get a higher rate of ABSTUDY</a:t>
            </a:r>
            <a:r>
              <a:rPr lang="en-AU" sz="1200" u="none" kern="1200" dirty="0" smtClean="0">
                <a:solidFill>
                  <a:schemeClr val="tx1"/>
                </a:solidFill>
                <a:effectLst/>
                <a:latin typeface="+mn-lt"/>
                <a:ea typeface="+mn-ea"/>
                <a:cs typeface="+mn-cs"/>
              </a:rPr>
              <a:t> School Fees Allowance</a:t>
            </a:r>
            <a:r>
              <a:rPr lang="en-AU" sz="1200" kern="1200" dirty="0" smtClean="0">
                <a:solidFill>
                  <a:schemeClr val="tx1"/>
                </a:solidFill>
                <a:effectLst/>
                <a:latin typeface="+mn-lt"/>
                <a:ea typeface="+mn-ea"/>
                <a:cs typeface="+mn-cs"/>
              </a:rPr>
              <a:t>. This </a:t>
            </a:r>
            <a:r>
              <a:rPr lang="en-AU" sz="1200" u="none" kern="1200" dirty="0" smtClean="0">
                <a:solidFill>
                  <a:schemeClr val="tx1"/>
                </a:solidFill>
                <a:effectLst/>
                <a:latin typeface="+mn-lt"/>
                <a:ea typeface="+mn-ea"/>
                <a:cs typeface="+mn-cs"/>
              </a:rPr>
              <a:t>is if they can’t attend</a:t>
            </a:r>
            <a:r>
              <a:rPr lang="en-AU" sz="1200" kern="1200" dirty="0" smtClean="0">
                <a:solidFill>
                  <a:schemeClr val="tx1"/>
                </a:solidFill>
                <a:effectLst/>
                <a:latin typeface="+mn-lt"/>
                <a:ea typeface="+mn-ea"/>
                <a:cs typeface="+mn-cs"/>
              </a:rPr>
              <a:t> a local government schoo</a:t>
            </a:r>
            <a:r>
              <a:rPr lang="en-AU" sz="1200" u="none" kern="1200" dirty="0" smtClean="0">
                <a:solidFill>
                  <a:schemeClr val="tx1"/>
                </a:solidFill>
                <a:effectLst/>
                <a:latin typeface="+mn-lt"/>
                <a:ea typeface="+mn-ea"/>
                <a:cs typeface="+mn-cs"/>
              </a:rPr>
              <a:t>l for certain reasons.</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There are also other payments available once your child turns 16.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The easiest way to find out what your child may be able to get is to call the ABSTUDY line and talk to the ABSTUDY staff about your circumstances. </a:t>
            </a:r>
            <a:r>
              <a:rPr lang="en-AU" sz="1200" kern="1200" dirty="0" smtClean="0">
                <a:solidFill>
                  <a:schemeClr val="tx1"/>
                </a:solidFill>
                <a:effectLst/>
                <a:latin typeface="+mn-lt"/>
                <a:ea typeface="+mn-ea"/>
                <a:cs typeface="+mn-cs"/>
              </a:rPr>
              <a:t>Your child will need to call themselves if they’re 16 or older.</a:t>
            </a:r>
            <a:endParaRPr kumimoji="0" lang="en-AU"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EAA2709-9D3F-45D3-A92C-33A5407B3DC7}" type="slidenum">
              <a:rPr lang="en-AU" smtClean="0"/>
              <a:t>3</a:t>
            </a:fld>
            <a:endParaRPr lang="en-AU"/>
          </a:p>
        </p:txBody>
      </p:sp>
    </p:spTree>
    <p:extLst>
      <p:ext uri="{BB962C8B-B14F-4D97-AF65-F5344CB8AC3E}">
        <p14:creationId xmlns:p14="http://schemas.microsoft.com/office/powerpoint/2010/main" val="2474906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b="1" kern="1200" baseline="0" dirty="0" smtClean="0">
                <a:solidFill>
                  <a:schemeClr val="tx1"/>
                </a:solidFill>
                <a:effectLst/>
                <a:latin typeface="+mn-lt"/>
                <a:ea typeface="+mn-ea"/>
                <a:cs typeface="+mn-cs"/>
              </a:rPr>
              <a:t>ABSTUDY if your child lives at home and who can get it.</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Some children in primary school can get ABSTUDY,</a:t>
            </a:r>
            <a:r>
              <a:rPr lang="en-AU" sz="1200" kern="1200" baseline="0" dirty="0" smtClean="0">
                <a:solidFill>
                  <a:schemeClr val="tx1"/>
                </a:solidFill>
                <a:effectLst/>
                <a:latin typeface="+mn-lt"/>
                <a:ea typeface="+mn-ea"/>
                <a:cs typeface="+mn-cs"/>
              </a:rPr>
              <a:t> t</a:t>
            </a:r>
            <a:r>
              <a:rPr lang="en-AU" sz="1200" kern="1200" dirty="0" smtClean="0">
                <a:solidFill>
                  <a:schemeClr val="tx1"/>
                </a:solidFill>
                <a:effectLst/>
                <a:latin typeface="+mn-lt"/>
                <a:ea typeface="+mn-ea"/>
                <a:cs typeface="+mn-cs"/>
              </a:rPr>
              <a:t>hey need to be 14 at the start of the year.</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smtClean="0"/>
              <a:t>Your child can get ABSTUDY each term, as long as they attend school for 85% of the term until they’re 16.</a:t>
            </a: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To get these payments, you need to be getting an income support payment or have a current Health Care Card or Low Income Health Care Card if</a:t>
            </a:r>
            <a:r>
              <a:rPr lang="en-AU" sz="1200" kern="1200" baseline="0" dirty="0" smtClean="0">
                <a:solidFill>
                  <a:schemeClr val="tx1"/>
                </a:solidFill>
                <a:effectLst/>
                <a:latin typeface="+mn-lt"/>
                <a:ea typeface="+mn-ea"/>
                <a:cs typeface="+mn-cs"/>
              </a:rPr>
              <a:t> they are under 16</a:t>
            </a:r>
            <a:r>
              <a:rPr lang="en-AU" sz="1200" kern="1200" dirty="0" smtClean="0">
                <a:solidFill>
                  <a:schemeClr val="tx1"/>
                </a:solidFill>
                <a:effectLst/>
                <a:latin typeface="+mn-lt"/>
                <a:ea typeface="+mn-ea"/>
                <a:cs typeface="+mn-cs"/>
              </a:rPr>
              <a:t>.</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If you get Family Tax Benefit for your child, this won’t stop. They can keep getting ABSTUDY at same time until they turn 16. </a:t>
            </a:r>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4</a:t>
            </a:fld>
            <a:endParaRPr lang="en-AU"/>
          </a:p>
        </p:txBody>
      </p:sp>
    </p:spTree>
    <p:extLst>
      <p:ext uri="{BB962C8B-B14F-4D97-AF65-F5344CB8AC3E}">
        <p14:creationId xmlns:p14="http://schemas.microsoft.com/office/powerpoint/2010/main" val="2391385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[OPTION</a:t>
            </a:r>
            <a:r>
              <a:rPr lang="en-AU" sz="1200" kern="1200" baseline="0" dirty="0" smtClean="0">
                <a:solidFill>
                  <a:schemeClr val="tx1"/>
                </a:solidFill>
                <a:effectLst/>
                <a:latin typeface="+mn-lt"/>
                <a:ea typeface="+mn-ea"/>
                <a:cs typeface="+mn-cs"/>
              </a:rPr>
              <a:t> TO PLAY VIDEO OR READ FROM NOTES] – The video talks about why some students can get certain ABSTUDY payments if they live away from home for high school.</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can help with the costs of your child living away from home for school. This could include travel, school fees and boarding fees. It can also cover travel for you</a:t>
            </a:r>
            <a:r>
              <a:rPr lang="en-AU" sz="1200" kern="1200" baseline="0" dirty="0" smtClean="0">
                <a:solidFill>
                  <a:schemeClr val="tx1"/>
                </a:solidFill>
                <a:effectLst/>
                <a:latin typeface="+mn-lt"/>
                <a:ea typeface="+mn-ea"/>
                <a:cs typeface="+mn-cs"/>
              </a:rPr>
              <a:t> to</a:t>
            </a:r>
            <a:r>
              <a:rPr lang="en-AU" sz="1200" kern="1200" dirty="0" smtClean="0">
                <a:solidFill>
                  <a:schemeClr val="tx1"/>
                </a:solidFill>
                <a:effectLst/>
                <a:latin typeface="+mn-lt"/>
                <a:ea typeface="+mn-ea"/>
                <a:cs typeface="+mn-cs"/>
              </a:rPr>
              <a:t> travel with your child for interviews, orientations or open days.</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You’ll be able to get ABSTUDY</a:t>
            </a:r>
            <a:r>
              <a:rPr lang="en-AU" sz="1200" kern="1200" baseline="0" dirty="0" smtClean="0">
                <a:solidFill>
                  <a:schemeClr val="tx1"/>
                </a:solidFill>
                <a:effectLst/>
                <a:latin typeface="+mn-lt"/>
                <a:ea typeface="+mn-ea"/>
                <a:cs typeface="+mn-cs"/>
              </a:rPr>
              <a:t> at the same time as Family Tax Benefit when your child lives away from home.</a:t>
            </a: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Make sure to claim early before your child starts high school in case you need to travel for orientation or open days.</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r>
              <a:rPr lang="en-AU" sz="1200" kern="1200" dirty="0" smtClean="0">
                <a:solidFill>
                  <a:schemeClr val="tx1"/>
                </a:solidFill>
                <a:effectLst/>
                <a:latin typeface="+mn-lt"/>
                <a:ea typeface="+mn-ea"/>
                <a:cs typeface="+mn-cs"/>
              </a:rPr>
              <a:t>You can call the ABSTUDY line or visit the Services Australia website to get more information about what your child could get with ABSTUDY.</a:t>
            </a: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5</a:t>
            </a:fld>
            <a:endParaRPr lang="en-AU"/>
          </a:p>
        </p:txBody>
      </p:sp>
    </p:spTree>
    <p:extLst>
      <p:ext uri="{BB962C8B-B14F-4D97-AF65-F5344CB8AC3E}">
        <p14:creationId xmlns:p14="http://schemas.microsoft.com/office/powerpoint/2010/main" val="475296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kern="1200" baseline="0" dirty="0" smtClean="0">
                <a:solidFill>
                  <a:schemeClr val="tx1"/>
                </a:solidFill>
                <a:effectLst/>
                <a:latin typeface="+mn-lt"/>
                <a:ea typeface="+mn-ea"/>
                <a:cs typeface="+mn-cs"/>
              </a:rPr>
              <a:t>S</a:t>
            </a:r>
            <a:r>
              <a:rPr lang="en-AU" sz="1200" kern="1200" dirty="0" smtClean="0">
                <a:solidFill>
                  <a:schemeClr val="tx1"/>
                </a:solidFill>
                <a:effectLst/>
                <a:latin typeface="+mn-lt"/>
                <a:ea typeface="+mn-ea"/>
                <a:cs typeface="+mn-cs"/>
              </a:rPr>
              <a:t>ome ABSTUDY payments are only for students living away from home for high school</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To get these payments your child needs to have an approved reason why they need to live away from home.</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This can include things like:</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 local school being too too far away</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there isn’t a local school for them to go to</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they have a scholarship to go to a school elsewhere</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home conditions make it hard to study</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they can’t attend a local school for some reason, </a:t>
            </a:r>
            <a:r>
              <a:rPr lang="en-AU" sz="1200" kern="1200" dirty="0" smtClean="0">
                <a:solidFill>
                  <a:srgbClr val="92D050"/>
                </a:solidFill>
                <a:effectLst/>
                <a:latin typeface="+mn-lt"/>
                <a:ea typeface="+mn-ea"/>
                <a:cs typeface="+mn-cs"/>
              </a:rPr>
              <a:t>this could include racism</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they have a disability or health condition or need special education</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they’re doing an approved special course</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you’re away for work a lot</a:t>
            </a: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your home is a particular remote area.</a:t>
            </a:r>
          </a:p>
          <a:p>
            <a:pPr marL="0" indent="0">
              <a:buFont typeface="Arial" panose="020B0604020202020204" pitchFamily="34" charset="0"/>
              <a:buNone/>
            </a:pPr>
            <a:r>
              <a:rPr lang="en-AU" sz="1200" kern="1200" dirty="0" smtClean="0">
                <a:solidFill>
                  <a:schemeClr val="tx1"/>
                </a:solidFill>
                <a:effectLst/>
                <a:latin typeface="+mn-lt"/>
                <a:ea typeface="+mn-ea"/>
                <a:cs typeface="+mn-cs"/>
              </a:rPr>
              <a:t> </a:t>
            </a:r>
          </a:p>
          <a:p>
            <a:pPr marL="0" indent="0">
              <a:buFont typeface="Arial" panose="020B0604020202020204" pitchFamily="34" charset="0"/>
              <a:buNone/>
            </a:pPr>
            <a:r>
              <a:rPr lang="en-AU" sz="1200" kern="1200" dirty="0" smtClean="0">
                <a:solidFill>
                  <a:schemeClr val="tx1"/>
                </a:solidFill>
                <a:effectLst/>
                <a:latin typeface="+mn-lt"/>
                <a:ea typeface="+mn-ea"/>
                <a:cs typeface="+mn-cs"/>
              </a:rPr>
              <a:t>If you think your child may need to move away for high school, call the ABSTUDY line.</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You can also visit the Services Australia website to get more information about what your child could get with ABSTUDY.</a:t>
            </a:r>
            <a:endParaRPr lang="en-AU" u="sng" dirty="0"/>
          </a:p>
        </p:txBody>
      </p:sp>
      <p:sp>
        <p:nvSpPr>
          <p:cNvPr id="4" name="Slide Number Placeholder 3"/>
          <p:cNvSpPr>
            <a:spLocks noGrp="1"/>
          </p:cNvSpPr>
          <p:nvPr>
            <p:ph type="sldNum" sz="quarter" idx="10"/>
          </p:nvPr>
        </p:nvSpPr>
        <p:spPr/>
        <p:txBody>
          <a:bodyPr/>
          <a:lstStyle/>
          <a:p>
            <a:fld id="{CEAA2709-9D3F-45D3-A92C-33A5407B3DC7}" type="slidenum">
              <a:rPr lang="en-AU" smtClean="0"/>
              <a:t>6</a:t>
            </a:fld>
            <a:endParaRPr lang="en-AU"/>
          </a:p>
        </p:txBody>
      </p:sp>
    </p:spTree>
    <p:extLst>
      <p:ext uri="{BB962C8B-B14F-4D97-AF65-F5344CB8AC3E}">
        <p14:creationId xmlns:p14="http://schemas.microsoft.com/office/powerpoint/2010/main" val="2446949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kern="1200" dirty="0" smtClean="0">
                <a:solidFill>
                  <a:schemeClr val="tx1"/>
                </a:solidFill>
                <a:effectLst/>
                <a:latin typeface="+mn-lt"/>
                <a:ea typeface="+mn-ea"/>
                <a:cs typeface="+mn-cs"/>
              </a:rPr>
              <a:t>If you’re thinking about enrolling your child in a school away from home, ABSTUDY can help.</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Visiting school before you enrol your child can help them to settle in.</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Schools will let you know when they’re holding an orientation day. Orientation</a:t>
            </a:r>
            <a:r>
              <a:rPr lang="en-AU" sz="1200" kern="1200" baseline="0" dirty="0" smtClean="0">
                <a:solidFill>
                  <a:schemeClr val="tx1"/>
                </a:solidFill>
                <a:effectLst/>
                <a:latin typeface="+mn-lt"/>
                <a:ea typeface="+mn-ea"/>
                <a:cs typeface="+mn-cs"/>
              </a:rPr>
              <a:t> activities include:</a:t>
            </a:r>
          </a:p>
          <a:p>
            <a:pPr marL="0" lv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baseline="0" dirty="0" smtClean="0">
                <a:solidFill>
                  <a:schemeClr val="tx1"/>
                </a:solidFill>
                <a:effectLst/>
                <a:latin typeface="+mn-lt"/>
                <a:ea typeface="+mn-ea"/>
                <a:cs typeface="+mn-cs"/>
              </a:rPr>
              <a:t>Open days</a:t>
            </a:r>
          </a:p>
          <a:p>
            <a:pPr marL="171450" lvl="0" indent="-171450">
              <a:buFont typeface="Arial" panose="020B0604020202020204" pitchFamily="34" charset="0"/>
              <a:buChar char="•"/>
            </a:pPr>
            <a:r>
              <a:rPr lang="en-AU" sz="1200" kern="1200" baseline="0" dirty="0" smtClean="0">
                <a:solidFill>
                  <a:schemeClr val="tx1"/>
                </a:solidFill>
                <a:effectLst/>
                <a:latin typeface="+mn-lt"/>
                <a:ea typeface="+mn-ea"/>
                <a:cs typeface="+mn-cs"/>
              </a:rPr>
              <a:t>Interviews/assessment</a:t>
            </a:r>
          </a:p>
          <a:p>
            <a:pPr marL="171450" lvl="0" indent="-171450">
              <a:buFont typeface="Arial" panose="020B0604020202020204" pitchFamily="34" charset="0"/>
              <a:buChar char="•"/>
            </a:pPr>
            <a:r>
              <a:rPr lang="en-AU" sz="1200" kern="1200" baseline="0" dirty="0" smtClean="0">
                <a:solidFill>
                  <a:schemeClr val="tx1"/>
                </a:solidFill>
                <a:effectLst/>
                <a:latin typeface="+mn-lt"/>
                <a:ea typeface="+mn-ea"/>
                <a:cs typeface="+mn-cs"/>
              </a:rPr>
              <a:t>Transition programs</a:t>
            </a:r>
          </a:p>
          <a:p>
            <a:pPr marL="171450" lvl="0" indent="-171450">
              <a:buFont typeface="Arial" panose="020B0604020202020204" pitchFamily="34" charset="0"/>
              <a:buChar char="•"/>
            </a:pPr>
            <a:r>
              <a:rPr lang="en-AU" sz="1200" kern="1200" baseline="0" dirty="0" smtClean="0">
                <a:solidFill>
                  <a:schemeClr val="tx1"/>
                </a:solidFill>
                <a:effectLst/>
                <a:latin typeface="+mn-lt"/>
                <a:ea typeface="+mn-ea"/>
                <a:cs typeface="+mn-cs"/>
              </a:rPr>
              <a:t>Orientation days</a:t>
            </a: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can pay for you and your child to travel to the school and stay for a visit. This might be to visit a boarding school, boarding house or hostel.</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This gives you a chance to see where your child will live, meet the teachers and staff and ask any questions you might have.</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ABSTUDY can pay for you and your child to visit more than one school</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 need to claim ABSTUDY and wait until your claim is approved before you travel</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Once you’ve let the school know you want to come to their open day, they’ll work with ABSTUDY to book travel for you and your child.</a:t>
            </a:r>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7</a:t>
            </a:fld>
            <a:endParaRPr lang="en-AU"/>
          </a:p>
        </p:txBody>
      </p:sp>
    </p:spTree>
    <p:extLst>
      <p:ext uri="{BB962C8B-B14F-4D97-AF65-F5344CB8AC3E}">
        <p14:creationId xmlns:p14="http://schemas.microsoft.com/office/powerpoint/2010/main" val="76978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[OPTION</a:t>
            </a:r>
            <a:r>
              <a:rPr lang="en-AU" sz="1200" kern="1200" baseline="0" dirty="0" smtClean="0">
                <a:solidFill>
                  <a:schemeClr val="tx1"/>
                </a:solidFill>
                <a:effectLst/>
                <a:latin typeface="+mn-lt"/>
                <a:ea typeface="+mn-ea"/>
                <a:cs typeface="+mn-cs"/>
              </a:rPr>
              <a:t> TO PLAY VIDEO OR READ FROM NOTES] – The video talks about what parents need to do to claim ABSTUDY for their child.</a:t>
            </a: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If you’re claiming ABSTUDY for your child make sure you do it before they start high school</a:t>
            </a:r>
            <a:r>
              <a:rPr lang="en-AU" sz="1200" kern="1200" baseline="0" dirty="0" smtClean="0">
                <a:solidFill>
                  <a:schemeClr val="tx1"/>
                </a:solidFill>
                <a:effectLst/>
                <a:latin typeface="+mn-lt"/>
                <a:ea typeface="+mn-ea"/>
                <a:cs typeface="+mn-cs"/>
              </a:rPr>
              <a:t> or before they attend orientation activities</a:t>
            </a:r>
            <a:r>
              <a:rPr lang="en-AU" sz="1200" kern="1200" dirty="0" smtClean="0">
                <a:solidFill>
                  <a:schemeClr val="tx1"/>
                </a:solidFill>
                <a:effectLst/>
                <a:latin typeface="+mn-lt"/>
                <a:ea typeface="+mn-ea"/>
                <a:cs typeface="+mn-cs"/>
              </a:rPr>
              <a:t>. </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 don’t need to know which payments your child is eligible for before you call ABSTUDY, they can help you work this out!</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You’ll need to have some information ready for when you call. This includes details about school, living arrangements and why your child may need to study away from home.</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If your child is 15 or under you can claim ABSTUDY for them. If they’re 16 or over, they can claim themselves. Your child will need to have their own Tax File Number once they turn 16.</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r>
              <a:rPr lang="en-AU" sz="1200" kern="1200" dirty="0" smtClean="0">
                <a:solidFill>
                  <a:schemeClr val="tx1"/>
                </a:solidFill>
                <a:effectLst/>
                <a:latin typeface="+mn-lt"/>
                <a:ea typeface="+mn-ea"/>
                <a:cs typeface="+mn-cs"/>
              </a:rPr>
              <a:t>You can give your child's future school permission to enquire about their ABSTUDY. You do this over the phone with ABSTUDY or by filling out a form. Having permission to enquire will let your child's school ask us about your child's ABSTUDY payments and eligibility. It can also help with planning travel.</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CEAA2709-9D3F-45D3-A92C-33A5407B3DC7}" type="slidenum">
              <a:rPr lang="en-AU" smtClean="0"/>
              <a:t>8</a:t>
            </a:fld>
            <a:endParaRPr lang="en-AU"/>
          </a:p>
        </p:txBody>
      </p:sp>
    </p:spTree>
    <p:extLst>
      <p:ext uri="{BB962C8B-B14F-4D97-AF65-F5344CB8AC3E}">
        <p14:creationId xmlns:p14="http://schemas.microsoft.com/office/powerpoint/2010/main" val="2756470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kern="1200" dirty="0" smtClean="0">
                <a:solidFill>
                  <a:schemeClr val="tx1"/>
                </a:solidFill>
                <a:effectLst/>
                <a:latin typeface="+mn-lt"/>
                <a:ea typeface="+mn-ea"/>
                <a:cs typeface="+mn-cs"/>
              </a:rPr>
              <a:t>Living away from home can be a big step.</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ABSTUDY can also help your</a:t>
            </a:r>
            <a:r>
              <a:rPr lang="en-AU" sz="1200" kern="1200" baseline="0" dirty="0" smtClean="0">
                <a:solidFill>
                  <a:schemeClr val="tx1"/>
                </a:solidFill>
                <a:effectLst/>
                <a:latin typeface="+mn-lt"/>
                <a:ea typeface="+mn-ea"/>
                <a:cs typeface="+mn-cs"/>
              </a:rPr>
              <a:t> child stay connected to family, community and culture by helping pay for travel</a:t>
            </a:r>
            <a:r>
              <a:rPr lang="en-AU" sz="1200" kern="1200" dirty="0" smtClean="0">
                <a:solidFill>
                  <a:schemeClr val="tx1"/>
                </a:solidFill>
                <a:effectLst/>
                <a:latin typeface="+mn-lt"/>
                <a:ea typeface="+mn-ea"/>
                <a:cs typeface="+mn-cs"/>
              </a:rPr>
              <a:t>.</a:t>
            </a: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AU" sz="1200" kern="1200" dirty="0" smtClean="0">
                <a:solidFill>
                  <a:schemeClr val="tx1"/>
                </a:solidFill>
                <a:effectLst/>
                <a:latin typeface="+mn-lt"/>
                <a:ea typeface="+mn-ea"/>
                <a:cs typeface="+mn-cs"/>
              </a:rPr>
              <a:t>There</a:t>
            </a:r>
            <a:r>
              <a:rPr lang="en-AU" sz="1200" kern="1200" baseline="0" dirty="0" smtClean="0">
                <a:solidFill>
                  <a:schemeClr val="tx1"/>
                </a:solidFill>
                <a:effectLst/>
                <a:latin typeface="+mn-lt"/>
                <a:ea typeface="+mn-ea"/>
                <a:cs typeface="+mn-cs"/>
              </a:rPr>
              <a:t> are many situations in which ABSTUDY travel helps if your child lives away from home. This includes:</a:t>
            </a:r>
          </a:p>
          <a:p>
            <a:pPr marL="0" lvl="0" indent="0">
              <a:buFont typeface="Arial" panose="020B0604020202020204" pitchFamily="34" charset="0"/>
              <a:buNone/>
            </a:pPr>
            <a:endParaRPr lang="en-AU" sz="1200" b="1" kern="1200" baseline="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Start of year travel</a:t>
            </a: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You can travel with your child at the start of the year to help them get settled in. ABSTUDY will pay for you and your child’s trip. If your child needs to bring extra things to school at the start of the year and needs extra bags, let the school or ABSTUDY know. They</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can book extra bags with the airline.</a:t>
            </a:r>
          </a:p>
          <a:p>
            <a:r>
              <a:rPr lang="en-AU" sz="1200" kern="1200" dirty="0" smtClean="0">
                <a:solidFill>
                  <a:schemeClr val="tx1"/>
                </a:solidFill>
                <a:effectLst/>
                <a:latin typeface="+mn-lt"/>
                <a:ea typeface="+mn-ea"/>
                <a:cs typeface="+mn-cs"/>
              </a:rPr>
              <a:t> </a:t>
            </a:r>
          </a:p>
          <a:p>
            <a:r>
              <a:rPr lang="en-AU" sz="1200" b="1" kern="1200" dirty="0" smtClean="0">
                <a:solidFill>
                  <a:schemeClr val="tx1"/>
                </a:solidFill>
                <a:effectLst/>
                <a:latin typeface="+mn-lt"/>
                <a:ea typeface="+mn-ea"/>
                <a:cs typeface="+mn-cs"/>
              </a:rPr>
              <a:t>School holiday travel</a:t>
            </a:r>
          </a:p>
          <a:p>
            <a:r>
              <a:rPr lang="en-AU" sz="1200" kern="1200" dirty="0" smtClean="0">
                <a:solidFill>
                  <a:schemeClr val="tx1"/>
                </a:solidFill>
                <a:effectLst/>
                <a:latin typeface="+mn-lt"/>
                <a:ea typeface="+mn-ea"/>
                <a:cs typeface="+mn-cs"/>
              </a:rPr>
              <a:t>At the end of each term, your child will get a return trip home and back to school for the next term. </a:t>
            </a:r>
          </a:p>
          <a:p>
            <a:r>
              <a:rPr lang="en-AU" sz="1200" kern="1200" dirty="0" smtClean="0">
                <a:solidFill>
                  <a:schemeClr val="tx1"/>
                </a:solidFill>
                <a:effectLst/>
                <a:latin typeface="+mn-lt"/>
                <a:ea typeface="+mn-ea"/>
                <a:cs typeface="+mn-cs"/>
              </a:rPr>
              <a:t> </a:t>
            </a:r>
          </a:p>
          <a:p>
            <a:r>
              <a:rPr lang="en-AU" sz="1200" b="1" kern="1200" dirty="0" smtClean="0">
                <a:solidFill>
                  <a:schemeClr val="tx1"/>
                </a:solidFill>
                <a:effectLst/>
                <a:latin typeface="+mn-lt"/>
                <a:ea typeface="+mn-ea"/>
                <a:cs typeface="+mn-cs"/>
              </a:rPr>
              <a:t>End of year travel</a:t>
            </a:r>
          </a:p>
          <a:p>
            <a:r>
              <a:rPr lang="en-AU" sz="1200" kern="1200" dirty="0" smtClean="0">
                <a:solidFill>
                  <a:schemeClr val="tx1"/>
                </a:solidFill>
                <a:effectLst/>
                <a:latin typeface="+mn-lt"/>
                <a:ea typeface="+mn-ea"/>
                <a:cs typeface="+mn-cs"/>
              </a:rPr>
              <a:t>At the end of the year, your child travels home for the long break.  If your child has extra bags, let the school or ABSTUDY know. They can book extra bags.</a:t>
            </a:r>
          </a:p>
          <a:p>
            <a:r>
              <a:rPr lang="en-AU" sz="1200" kern="1200" dirty="0" smtClean="0">
                <a:solidFill>
                  <a:schemeClr val="tx1"/>
                </a:solidFill>
                <a:effectLst/>
                <a:latin typeface="+mn-lt"/>
                <a:ea typeface="+mn-ea"/>
                <a:cs typeface="+mn-cs"/>
              </a:rPr>
              <a:t> </a:t>
            </a:r>
          </a:p>
          <a:p>
            <a:r>
              <a:rPr lang="en-AU" sz="1200" b="1" kern="1200" dirty="0" smtClean="0">
                <a:solidFill>
                  <a:schemeClr val="tx1"/>
                </a:solidFill>
                <a:effectLst/>
                <a:latin typeface="+mn-lt"/>
                <a:ea typeface="+mn-ea"/>
                <a:cs typeface="+mn-cs"/>
              </a:rPr>
              <a:t>Special Purpose </a:t>
            </a:r>
          </a:p>
          <a:p>
            <a:r>
              <a:rPr lang="en-AU" sz="1200" kern="1200" dirty="0" smtClean="0">
                <a:solidFill>
                  <a:schemeClr val="tx1"/>
                </a:solidFill>
                <a:effectLst/>
                <a:latin typeface="+mn-lt"/>
                <a:ea typeface="+mn-ea"/>
                <a:cs typeface="+mn-cs"/>
              </a:rPr>
              <a:t>You can travel to the school if your child has an award or graduation ceremony, a sporting event, a school play or a parent teacher interview,</a:t>
            </a:r>
            <a:r>
              <a:rPr lang="en-AU" sz="1200" kern="1200" baseline="0" dirty="0" smtClean="0">
                <a:solidFill>
                  <a:schemeClr val="tx1"/>
                </a:solidFill>
                <a:effectLst/>
                <a:latin typeface="+mn-lt"/>
                <a:ea typeface="+mn-ea"/>
                <a:cs typeface="+mn-cs"/>
              </a:rPr>
              <a:t> or if your child is having trouble adjusting to their new school and may be expelled.</a:t>
            </a:r>
            <a:endParaRPr lang="en-AU" sz="1200" kern="1200" dirty="0" smtClean="0">
              <a:solidFill>
                <a:schemeClr val="tx1"/>
              </a:solidFill>
              <a:effectLst/>
              <a:latin typeface="+mn-lt"/>
              <a:ea typeface="+mn-ea"/>
              <a:cs typeface="+mn-cs"/>
            </a:endParaRPr>
          </a:p>
          <a:p>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Compassionate travel or being</a:t>
            </a:r>
            <a:r>
              <a:rPr lang="en-AU" sz="1200" b="1" kern="1200" baseline="0" dirty="0" smtClean="0">
                <a:solidFill>
                  <a:schemeClr val="tx1"/>
                </a:solidFill>
                <a:effectLst/>
                <a:latin typeface="+mn-lt"/>
                <a:ea typeface="+mn-ea"/>
                <a:cs typeface="+mn-cs"/>
              </a:rPr>
              <a:t> expelled</a:t>
            </a:r>
            <a:endParaRPr lang="en-AU" sz="1200" b="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Compassionate travel</a:t>
            </a:r>
            <a:r>
              <a:rPr lang="en-AU" sz="1200" kern="1200" baseline="0" dirty="0" smtClean="0">
                <a:solidFill>
                  <a:schemeClr val="tx1"/>
                </a:solidFill>
                <a:effectLst/>
                <a:latin typeface="+mn-lt"/>
                <a:ea typeface="+mn-ea"/>
                <a:cs typeface="+mn-cs"/>
              </a:rPr>
              <a:t> can include if your child needs to travel home: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to attend a funeral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if they’re sick or hurt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if a </a:t>
            </a:r>
            <a:r>
              <a:rPr lang="en-AU" sz="1200" kern="1200" dirty="0" smtClean="0">
                <a:solidFill>
                  <a:schemeClr val="tx1"/>
                </a:solidFill>
                <a:effectLst/>
                <a:latin typeface="+mn-lt"/>
                <a:ea typeface="+mn-ea"/>
                <a:cs typeface="+mn-cs"/>
              </a:rPr>
              <a:t>family member</a:t>
            </a:r>
            <a:r>
              <a:rPr lang="en-AU" sz="1200" kern="1200" baseline="0" dirty="0" smtClean="0">
                <a:solidFill>
                  <a:schemeClr val="tx1"/>
                </a:solidFill>
                <a:effectLst/>
                <a:latin typeface="+mn-lt"/>
                <a:ea typeface="+mn-ea"/>
                <a:cs typeface="+mn-cs"/>
              </a:rPr>
              <a:t> is critically sick or hurt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to participate in a community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baseline="0" dirty="0" smtClean="0">
                <a:solidFill>
                  <a:schemeClr val="tx1"/>
                </a:solidFill>
                <a:effectLst/>
                <a:latin typeface="+mn-lt"/>
                <a:ea typeface="+mn-ea"/>
                <a:cs typeface="+mn-cs"/>
              </a:rPr>
              <a:t>ABSTUDY can also pay for travel to home or another location for your or your child if your child is expelled.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baseline="0" dirty="0" smtClean="0">
                <a:solidFill>
                  <a:schemeClr val="tx1"/>
                </a:solidFill>
                <a:effectLst/>
                <a:latin typeface="+mn-lt"/>
                <a:ea typeface="+mn-ea"/>
                <a:cs typeface="+mn-cs"/>
              </a:rPr>
              <a:t>You can also travel to visit your child if they’re sick or injured.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smtClean="0">
              <a:solidFill>
                <a:schemeClr val="tx1"/>
              </a:solidFill>
              <a:effectLst/>
              <a:latin typeface="+mn-lt"/>
              <a:ea typeface="+mn-ea"/>
              <a:cs typeface="+mn-cs"/>
            </a:endParaRPr>
          </a:p>
          <a:p>
            <a:endParaRPr lang="en-AU" sz="1200" b="1"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Emergency &amp; Disaster travel</a:t>
            </a:r>
            <a:r>
              <a:rPr lang="en-AU" b="1" dirty="0" smtClean="0">
                <a:effectLst/>
              </a:rPr>
              <a:t> </a:t>
            </a:r>
            <a:r>
              <a:rPr lang="en-AU" sz="1200" b="1" kern="1200" dirty="0" smtClean="0">
                <a:solidFill>
                  <a:schemeClr val="tx1"/>
                </a:solidFill>
                <a:effectLst/>
                <a:latin typeface="+mn-lt"/>
                <a:ea typeface="+mn-ea"/>
                <a:cs typeface="+mn-cs"/>
              </a:rPr>
              <a:t> </a:t>
            </a:r>
          </a:p>
          <a:p>
            <a:r>
              <a:rPr lang="en-AU" sz="1200" b="0" kern="1200" dirty="0" smtClean="0">
                <a:solidFill>
                  <a:schemeClr val="tx1"/>
                </a:solidFill>
                <a:effectLst/>
                <a:latin typeface="+mn-lt"/>
                <a:ea typeface="+mn-ea"/>
                <a:cs typeface="+mn-cs"/>
              </a:rPr>
              <a:t>ABSTUDY</a:t>
            </a:r>
            <a:r>
              <a:rPr lang="en-AU" sz="1200" b="0" kern="1200" baseline="0" dirty="0" smtClean="0">
                <a:solidFill>
                  <a:schemeClr val="tx1"/>
                </a:solidFill>
                <a:effectLst/>
                <a:latin typeface="+mn-lt"/>
                <a:ea typeface="+mn-ea"/>
                <a:cs typeface="+mn-cs"/>
              </a:rPr>
              <a:t> can pay for travel if your child is affected by an emergency or disaster. This could include natural disasters, pandemic lockdowns or government declared emergencies. </a:t>
            </a:r>
            <a:endParaRPr lang="en-AU" sz="1200" b="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EAA2709-9D3F-45D3-A92C-33A5407B3DC7}" type="slidenum">
              <a:rPr lang="en-AU" smtClean="0"/>
              <a:t>9</a:t>
            </a:fld>
            <a:endParaRPr lang="en-AU"/>
          </a:p>
        </p:txBody>
      </p:sp>
    </p:spTree>
    <p:extLst>
      <p:ext uri="{BB962C8B-B14F-4D97-AF65-F5344CB8AC3E}">
        <p14:creationId xmlns:p14="http://schemas.microsoft.com/office/powerpoint/2010/main" val="202456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range">
    <p:bg>
      <p:bgPr>
        <a:gradFill>
          <a:gsLst>
            <a:gs pos="51000">
              <a:schemeClr val="accent1"/>
            </a:gs>
            <a:gs pos="100000">
              <a:schemeClr val="accent2"/>
            </a:gs>
          </a:gsLst>
          <a:lin ang="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1907297"/>
            <a:ext cx="5297685" cy="1228724"/>
          </a:xfrm>
        </p:spPr>
        <p:txBody>
          <a:bodyPr anchor="t"/>
          <a:lstStyle/>
          <a:p>
            <a:r>
              <a:rPr lang="en-US" smtClean="0"/>
              <a:t>Click to edit Master title style</a:t>
            </a:r>
            <a:endParaRPr lang="en-AU" dirty="0"/>
          </a:p>
        </p:txBody>
      </p:sp>
      <p:sp>
        <p:nvSpPr>
          <p:cNvPr id="9" name="Text Placeholder 8">
            <a:extLst>
              <a:ext uri="{FF2B5EF4-FFF2-40B4-BE49-F238E27FC236}">
                <a16:creationId xmlns:a16="http://schemas.microsoft.com/office/drawing/2014/main" id="{3F05B3E2-2B04-4D3C-8DDE-B4022A81AE1B}"/>
              </a:ext>
            </a:extLst>
          </p:cNvPr>
          <p:cNvSpPr>
            <a:spLocks noGrp="1"/>
          </p:cNvSpPr>
          <p:nvPr>
            <p:ph type="body" sz="quarter" idx="14"/>
          </p:nvPr>
        </p:nvSpPr>
        <p:spPr>
          <a:xfrm>
            <a:off x="839788" y="3136021"/>
            <a:ext cx="5297685" cy="2202795"/>
          </a:xfrm>
          <a:prstGeom prst="rect">
            <a:avLst/>
          </a:prstGeom>
        </p:spPr>
        <p:txBody>
          <a:bodyPr lIns="0" tIns="0" rIns="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4CA3F3F0-4F56-4FD1-9270-513DA78BA56E}" type="datetime4">
              <a:rPr lang="en-AU" smtClean="0"/>
              <a:t>18 October 2022</a:t>
            </a:fld>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
        <p:nvSpPr>
          <p:cNvPr id="7" name="Footer Placeholder 4">
            <a:extLst>
              <a:ext uri="{FF2B5EF4-FFF2-40B4-BE49-F238E27FC236}">
                <a16:creationId xmlns:a16="http://schemas.microsoft.com/office/drawing/2014/main" id="{D390A0D3-F144-4653-8394-E7188B1D7441}"/>
              </a:ext>
            </a:extLst>
          </p:cNvPr>
          <p:cNvSpPr>
            <a:spLocks noGrp="1"/>
          </p:cNvSpPr>
          <p:nvPr>
            <p:ph type="ftr" sz="quarter" idx="11"/>
          </p:nvPr>
        </p:nvSpPr>
        <p:spPr>
          <a:xfrm>
            <a:off x="9169400" y="6356350"/>
            <a:ext cx="2479344" cy="365125"/>
          </a:xfrm>
        </p:spPr>
        <p:txBody>
          <a:bodyPr lIns="0" tIns="0" rIns="0" bIns="0"/>
          <a:lstStyle/>
          <a:p>
            <a:endParaRPr lang="en-AU" dirty="0"/>
          </a:p>
        </p:txBody>
      </p:sp>
      <p:sp>
        <p:nvSpPr>
          <p:cNvPr id="8" name="Picture Placeholder 13">
            <a:extLst>
              <a:ext uri="{FF2B5EF4-FFF2-40B4-BE49-F238E27FC236}">
                <a16:creationId xmlns:a16="http://schemas.microsoft.com/office/drawing/2014/main" id="{D4DAAE1D-8817-4F3C-9EA6-ED7A2C302EE3}"/>
              </a:ext>
            </a:extLst>
          </p:cNvPr>
          <p:cNvSpPr>
            <a:spLocks noGrp="1"/>
          </p:cNvSpPr>
          <p:nvPr>
            <p:ph type="pic" sz="quarter" idx="17" hasCustomPrompt="1"/>
          </p:nvPr>
        </p:nvSpPr>
        <p:spPr>
          <a:xfrm>
            <a:off x="6096000" y="0"/>
            <a:ext cx="6096000" cy="6858000"/>
          </a:xfrm>
        </p:spPr>
        <p:txBody>
          <a:bodyPr/>
          <a:lstStyle>
            <a:lvl1pPr>
              <a:defRPr/>
            </a:lvl1pPr>
          </a:lstStyle>
          <a:p>
            <a:pPr lvl="3"/>
            <a:r>
              <a:rPr lang="en-US" dirty="0"/>
              <a:t>Click the Image icon to insert your picture</a:t>
            </a:r>
            <a:endParaRPr lang="en-AU" dirty="0"/>
          </a:p>
        </p:txBody>
      </p:sp>
      <p:sp>
        <p:nvSpPr>
          <p:cNvPr id="10" name="SmartArt Placeholder 7">
            <a:extLst>
              <a:ext uri="{FF2B5EF4-FFF2-40B4-BE49-F238E27FC236}">
                <a16:creationId xmlns:a16="http://schemas.microsoft.com/office/drawing/2014/main" id="{D349CF0B-3558-4FF4-8F8D-D3F9E2E94F23}"/>
              </a:ext>
            </a:extLst>
          </p:cNvPr>
          <p:cNvSpPr>
            <a:spLocks noGrp="1" noChangeAspect="1"/>
          </p:cNvSpPr>
          <p:nvPr>
            <p:ph type="dgm" sz="quarter" idx="19" hasCustomPrompt="1"/>
          </p:nvPr>
        </p:nvSpPr>
        <p:spPr>
          <a:xfrm rot="2700000">
            <a:off x="3631497" y="984148"/>
            <a:ext cx="4883900" cy="4885328"/>
          </a:xfrm>
          <a:custGeom>
            <a:avLst/>
            <a:gdLst>
              <a:gd name="connsiteX0" fmla="*/ 0 w 10586923"/>
              <a:gd name="connsiteY0" fmla="*/ 929477 h 9833657"/>
              <a:gd name="connsiteX1" fmla="*/ 929477 w 10586923"/>
              <a:gd name="connsiteY1" fmla="*/ 0 h 9833657"/>
              <a:gd name="connsiteX2" fmla="*/ 9657446 w 10586923"/>
              <a:gd name="connsiteY2" fmla="*/ 0 h 9833657"/>
              <a:gd name="connsiteX3" fmla="*/ 10586923 w 10586923"/>
              <a:gd name="connsiteY3" fmla="*/ 929477 h 9833657"/>
              <a:gd name="connsiteX4" fmla="*/ 10586923 w 10586923"/>
              <a:gd name="connsiteY4" fmla="*/ 8904180 h 9833657"/>
              <a:gd name="connsiteX5" fmla="*/ 9657446 w 10586923"/>
              <a:gd name="connsiteY5" fmla="*/ 9833657 h 9833657"/>
              <a:gd name="connsiteX6" fmla="*/ 929477 w 10586923"/>
              <a:gd name="connsiteY6" fmla="*/ 9833657 h 9833657"/>
              <a:gd name="connsiteX7" fmla="*/ 0 w 10586923"/>
              <a:gd name="connsiteY7" fmla="*/ 8904180 h 9833657"/>
              <a:gd name="connsiteX8" fmla="*/ 0 w 10586923"/>
              <a:gd name="connsiteY8" fmla="*/ 929477 h 9833657"/>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86923 w 10586923"/>
              <a:gd name="connsiteY5" fmla="*/ 8918762 h 9848239"/>
              <a:gd name="connsiteX6" fmla="*/ 9657446 w 10586923"/>
              <a:gd name="connsiteY6" fmla="*/ 984823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10586923 w 10586923"/>
              <a:gd name="connsiteY6" fmla="*/ 8918762 h 9848239"/>
              <a:gd name="connsiteX7" fmla="*/ 9657446 w 10586923"/>
              <a:gd name="connsiteY7" fmla="*/ 9848239 h 9848239"/>
              <a:gd name="connsiteX8" fmla="*/ 929477 w 10586923"/>
              <a:gd name="connsiteY8" fmla="*/ 9848239 h 9848239"/>
              <a:gd name="connsiteX9" fmla="*/ 0 w 10586923"/>
              <a:gd name="connsiteY9" fmla="*/ 8918762 h 9848239"/>
              <a:gd name="connsiteX10" fmla="*/ 0 w 10586923"/>
              <a:gd name="connsiteY10" fmla="*/ 944059 h 9848239"/>
              <a:gd name="connsiteX0" fmla="*/ 0 w 10661070"/>
              <a:gd name="connsiteY0" fmla="*/ 944059 h 9848239"/>
              <a:gd name="connsiteX1" fmla="*/ 929477 w 10661070"/>
              <a:gd name="connsiteY1" fmla="*/ 14582 h 9848239"/>
              <a:gd name="connsiteX2" fmla="*/ 5734207 w 10661070"/>
              <a:gd name="connsiteY2" fmla="*/ 0 h 9848239"/>
              <a:gd name="connsiteX3" fmla="*/ 9657446 w 10661070"/>
              <a:gd name="connsiteY3" fmla="*/ 14582 h 9848239"/>
              <a:gd name="connsiteX4" fmla="*/ 10586923 w 10661070"/>
              <a:gd name="connsiteY4" fmla="*/ 944059 h 9848239"/>
              <a:gd name="connsiteX5" fmla="*/ 10574565 w 10661070"/>
              <a:gd name="connsiteY5" fmla="*/ 4858320 h 9848239"/>
              <a:gd name="connsiteX6" fmla="*/ 9657446 w 10661070"/>
              <a:gd name="connsiteY6" fmla="*/ 9848239 h 9848239"/>
              <a:gd name="connsiteX7" fmla="*/ 929477 w 10661070"/>
              <a:gd name="connsiteY7" fmla="*/ 9848239 h 9848239"/>
              <a:gd name="connsiteX8" fmla="*/ 0 w 10661070"/>
              <a:gd name="connsiteY8" fmla="*/ 8918762 h 9848239"/>
              <a:gd name="connsiteX9" fmla="*/ 0 w 10661070"/>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98830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11685"/>
              <a:gd name="connsiteX1" fmla="*/ 929477 w 10586923"/>
              <a:gd name="connsiteY1" fmla="*/ 14582 h 9811685"/>
              <a:gd name="connsiteX2" fmla="*/ 5734207 w 10586923"/>
              <a:gd name="connsiteY2" fmla="*/ 0 h 9811685"/>
              <a:gd name="connsiteX3" fmla="*/ 9657446 w 10586923"/>
              <a:gd name="connsiteY3" fmla="*/ 14582 h 9811685"/>
              <a:gd name="connsiteX4" fmla="*/ 10586923 w 10586923"/>
              <a:gd name="connsiteY4" fmla="*/ 944059 h 9811685"/>
              <a:gd name="connsiteX5" fmla="*/ 10574565 w 10586923"/>
              <a:gd name="connsiteY5" fmla="*/ 4858320 h 9811685"/>
              <a:gd name="connsiteX6" fmla="*/ 6298830 w 10586923"/>
              <a:gd name="connsiteY6" fmla="*/ 9165741 h 9811685"/>
              <a:gd name="connsiteX7" fmla="*/ 0 w 10586923"/>
              <a:gd name="connsiteY7" fmla="*/ 8918762 h 9811685"/>
              <a:gd name="connsiteX8" fmla="*/ 0 w 10586923"/>
              <a:gd name="connsiteY8" fmla="*/ 944059 h 9811685"/>
              <a:gd name="connsiteX0" fmla="*/ 0 w 10586923"/>
              <a:gd name="connsiteY0" fmla="*/ 944059 h 9165750"/>
              <a:gd name="connsiteX1" fmla="*/ 929477 w 10586923"/>
              <a:gd name="connsiteY1" fmla="*/ 14582 h 9165750"/>
              <a:gd name="connsiteX2" fmla="*/ 5734207 w 10586923"/>
              <a:gd name="connsiteY2" fmla="*/ 0 h 9165750"/>
              <a:gd name="connsiteX3" fmla="*/ 9657446 w 10586923"/>
              <a:gd name="connsiteY3" fmla="*/ 14582 h 9165750"/>
              <a:gd name="connsiteX4" fmla="*/ 10586923 w 10586923"/>
              <a:gd name="connsiteY4" fmla="*/ 944059 h 9165750"/>
              <a:gd name="connsiteX5" fmla="*/ 10574565 w 10586923"/>
              <a:gd name="connsiteY5" fmla="*/ 4858320 h 9165750"/>
              <a:gd name="connsiteX6" fmla="*/ 6298830 w 10586923"/>
              <a:gd name="connsiteY6" fmla="*/ 9165741 h 9165750"/>
              <a:gd name="connsiteX7" fmla="*/ 0 w 10586923"/>
              <a:gd name="connsiteY7" fmla="*/ 944059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47491 w 9797573"/>
              <a:gd name="connsiteY0" fmla="*/ 4338596 h 9165750"/>
              <a:gd name="connsiteX1" fmla="*/ 140127 w 9797573"/>
              <a:gd name="connsiteY1" fmla="*/ 14582 h 9165750"/>
              <a:gd name="connsiteX2" fmla="*/ 4944857 w 9797573"/>
              <a:gd name="connsiteY2" fmla="*/ 0 h 9165750"/>
              <a:gd name="connsiteX3" fmla="*/ 8868096 w 9797573"/>
              <a:gd name="connsiteY3" fmla="*/ 14582 h 9165750"/>
              <a:gd name="connsiteX4" fmla="*/ 9797573 w 9797573"/>
              <a:gd name="connsiteY4" fmla="*/ 944059 h 9165750"/>
              <a:gd name="connsiteX5" fmla="*/ 9785215 w 9797573"/>
              <a:gd name="connsiteY5" fmla="*/ 4858320 h 9165750"/>
              <a:gd name="connsiteX6" fmla="*/ 5509480 w 9797573"/>
              <a:gd name="connsiteY6" fmla="*/ 9165741 h 9165750"/>
              <a:gd name="connsiteX7" fmla="*/ 647491 w 9797573"/>
              <a:gd name="connsiteY7" fmla="*/ 4338596 h 9165750"/>
              <a:gd name="connsiteX0" fmla="*/ 2149 w 9152231"/>
              <a:gd name="connsiteY0" fmla="*/ 4338596 h 9165750"/>
              <a:gd name="connsiteX1" fmla="*/ 4299515 w 9152231"/>
              <a:gd name="connsiteY1" fmla="*/ 0 h 9165750"/>
              <a:gd name="connsiteX2" fmla="*/ 8222754 w 9152231"/>
              <a:gd name="connsiteY2" fmla="*/ 14582 h 9165750"/>
              <a:gd name="connsiteX3" fmla="*/ 9152231 w 9152231"/>
              <a:gd name="connsiteY3" fmla="*/ 944059 h 9165750"/>
              <a:gd name="connsiteX4" fmla="*/ 9139873 w 9152231"/>
              <a:gd name="connsiteY4" fmla="*/ 4858320 h 9165750"/>
              <a:gd name="connsiteX5" fmla="*/ 4864138 w 9152231"/>
              <a:gd name="connsiteY5" fmla="*/ 9165741 h 9165750"/>
              <a:gd name="connsiteX6" fmla="*/ 2149 w 9152231"/>
              <a:gd name="connsiteY6" fmla="*/ 4338596 h 9165750"/>
              <a:gd name="connsiteX0" fmla="*/ 1973 w 9152055"/>
              <a:gd name="connsiteY0" fmla="*/ 4338596 h 9165750"/>
              <a:gd name="connsiteX1" fmla="*/ 4299339 w 9152055"/>
              <a:gd name="connsiteY1" fmla="*/ 0 h 9165750"/>
              <a:gd name="connsiteX2" fmla="*/ 8222578 w 9152055"/>
              <a:gd name="connsiteY2" fmla="*/ 14582 h 9165750"/>
              <a:gd name="connsiteX3" fmla="*/ 9152055 w 9152055"/>
              <a:gd name="connsiteY3" fmla="*/ 944059 h 9165750"/>
              <a:gd name="connsiteX4" fmla="*/ 9139697 w 9152055"/>
              <a:gd name="connsiteY4" fmla="*/ 4858320 h 9165750"/>
              <a:gd name="connsiteX5" fmla="*/ 4863962 w 9152055"/>
              <a:gd name="connsiteY5" fmla="*/ 9165741 h 9165750"/>
              <a:gd name="connsiteX6" fmla="*/ 1973 w 9152055"/>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4929362"/>
              <a:gd name="connsiteY0" fmla="*/ 135836 h 9165750"/>
              <a:gd name="connsiteX1" fmla="*/ 76646 w 4929362"/>
              <a:gd name="connsiteY1" fmla="*/ 0 h 9165750"/>
              <a:gd name="connsiteX2" fmla="*/ 3999885 w 4929362"/>
              <a:gd name="connsiteY2" fmla="*/ 14582 h 9165750"/>
              <a:gd name="connsiteX3" fmla="*/ 4929362 w 4929362"/>
              <a:gd name="connsiteY3" fmla="*/ 944059 h 9165750"/>
              <a:gd name="connsiteX4" fmla="*/ 4917004 w 4929362"/>
              <a:gd name="connsiteY4" fmla="*/ 4858320 h 9165750"/>
              <a:gd name="connsiteX5" fmla="*/ 641269 w 4929362"/>
              <a:gd name="connsiteY5" fmla="*/ 9165741 h 9165750"/>
              <a:gd name="connsiteX6" fmla="*/ 0 w 4929362"/>
              <a:gd name="connsiteY6" fmla="*/ 135836 h 9165750"/>
              <a:gd name="connsiteX0" fmla="*/ 0 w 4929362"/>
              <a:gd name="connsiteY0" fmla="*/ 135836 h 5219032"/>
              <a:gd name="connsiteX1" fmla="*/ 76646 w 4929362"/>
              <a:gd name="connsiteY1" fmla="*/ 0 h 5219032"/>
              <a:gd name="connsiteX2" fmla="*/ 3999885 w 4929362"/>
              <a:gd name="connsiteY2" fmla="*/ 14582 h 5219032"/>
              <a:gd name="connsiteX3" fmla="*/ 4929362 w 4929362"/>
              <a:gd name="connsiteY3" fmla="*/ 944059 h 5219032"/>
              <a:gd name="connsiteX4" fmla="*/ 4917004 w 4929362"/>
              <a:gd name="connsiteY4" fmla="*/ 4858320 h 5219032"/>
              <a:gd name="connsiteX5" fmla="*/ 4844030 w 4929362"/>
              <a:gd name="connsiteY5" fmla="*/ 4927060 h 5219032"/>
              <a:gd name="connsiteX6" fmla="*/ 0 w 4929362"/>
              <a:gd name="connsiteY6" fmla="*/ 135836 h 5219032"/>
              <a:gd name="connsiteX0" fmla="*/ 0 w 4895686"/>
              <a:gd name="connsiteY0" fmla="*/ 65117 h 5219032"/>
              <a:gd name="connsiteX1" fmla="*/ 42970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95686"/>
              <a:gd name="connsiteY0" fmla="*/ 65117 h 5219032"/>
              <a:gd name="connsiteX1" fmla="*/ 63177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75481"/>
              <a:gd name="connsiteY0" fmla="*/ 44912 h 5219032"/>
              <a:gd name="connsiteX1" fmla="*/ 42972 w 4875481"/>
              <a:gd name="connsiteY1" fmla="*/ 0 h 5219032"/>
              <a:gd name="connsiteX2" fmla="*/ 3946004 w 4875481"/>
              <a:gd name="connsiteY2" fmla="*/ 14582 h 5219032"/>
              <a:gd name="connsiteX3" fmla="*/ 4875481 w 4875481"/>
              <a:gd name="connsiteY3" fmla="*/ 944059 h 5219032"/>
              <a:gd name="connsiteX4" fmla="*/ 4863123 w 4875481"/>
              <a:gd name="connsiteY4" fmla="*/ 4858320 h 5219032"/>
              <a:gd name="connsiteX5" fmla="*/ 4790149 w 4875481"/>
              <a:gd name="connsiteY5" fmla="*/ 4927060 h 5219032"/>
              <a:gd name="connsiteX6" fmla="*/ 0 w 4875481"/>
              <a:gd name="connsiteY6" fmla="*/ 44912 h 5219032"/>
              <a:gd name="connsiteX0" fmla="*/ 0 w 4883900"/>
              <a:gd name="connsiteY0" fmla="*/ 46597 h 5219032"/>
              <a:gd name="connsiteX1" fmla="*/ 51391 w 4883900"/>
              <a:gd name="connsiteY1" fmla="*/ 0 h 5219032"/>
              <a:gd name="connsiteX2" fmla="*/ 3954423 w 4883900"/>
              <a:gd name="connsiteY2" fmla="*/ 14582 h 5219032"/>
              <a:gd name="connsiteX3" fmla="*/ 4883900 w 4883900"/>
              <a:gd name="connsiteY3" fmla="*/ 944059 h 5219032"/>
              <a:gd name="connsiteX4" fmla="*/ 4871542 w 4883900"/>
              <a:gd name="connsiteY4" fmla="*/ 4858320 h 5219032"/>
              <a:gd name="connsiteX5" fmla="*/ 4798568 w 4883900"/>
              <a:gd name="connsiteY5" fmla="*/ 4927060 h 5219032"/>
              <a:gd name="connsiteX6" fmla="*/ 0 w 4883900"/>
              <a:gd name="connsiteY6" fmla="*/ 46597 h 5219032"/>
              <a:gd name="connsiteX0" fmla="*/ 0 w 4883900"/>
              <a:gd name="connsiteY0" fmla="*/ 46597 h 5205838"/>
              <a:gd name="connsiteX1" fmla="*/ 51391 w 4883900"/>
              <a:gd name="connsiteY1" fmla="*/ 0 h 5205838"/>
              <a:gd name="connsiteX2" fmla="*/ 3954423 w 4883900"/>
              <a:gd name="connsiteY2" fmla="*/ 14582 h 5205838"/>
              <a:gd name="connsiteX3" fmla="*/ 4883900 w 4883900"/>
              <a:gd name="connsiteY3" fmla="*/ 944059 h 5205838"/>
              <a:gd name="connsiteX4" fmla="*/ 4871542 w 4883900"/>
              <a:gd name="connsiteY4" fmla="*/ 4858320 h 5205838"/>
              <a:gd name="connsiteX5" fmla="*/ 4675090 w 4883900"/>
              <a:gd name="connsiteY5" fmla="*/ 4879914 h 5205838"/>
              <a:gd name="connsiteX6" fmla="*/ 0 w 4883900"/>
              <a:gd name="connsiteY6" fmla="*/ 46597 h 5205838"/>
              <a:gd name="connsiteX0" fmla="*/ 0 w 4883900"/>
              <a:gd name="connsiteY0" fmla="*/ 46597 h 4880964"/>
              <a:gd name="connsiteX1" fmla="*/ 51391 w 4883900"/>
              <a:gd name="connsiteY1" fmla="*/ 0 h 4880964"/>
              <a:gd name="connsiteX2" fmla="*/ 3954423 w 4883900"/>
              <a:gd name="connsiteY2" fmla="*/ 14582 h 4880964"/>
              <a:gd name="connsiteX3" fmla="*/ 4883900 w 4883900"/>
              <a:gd name="connsiteY3" fmla="*/ 944059 h 4880964"/>
              <a:gd name="connsiteX4" fmla="*/ 4871542 w 4883900"/>
              <a:gd name="connsiteY4" fmla="*/ 4858320 h 4880964"/>
              <a:gd name="connsiteX5" fmla="*/ 4675090 w 4883900"/>
              <a:gd name="connsiteY5" fmla="*/ 4879914 h 4880964"/>
              <a:gd name="connsiteX6" fmla="*/ 0 w 4883900"/>
              <a:gd name="connsiteY6" fmla="*/ 46597 h 4880964"/>
              <a:gd name="connsiteX0" fmla="*/ 0 w 4883900"/>
              <a:gd name="connsiteY0" fmla="*/ 46597 h 4885328"/>
              <a:gd name="connsiteX1" fmla="*/ 51391 w 4883900"/>
              <a:gd name="connsiteY1" fmla="*/ 0 h 4885328"/>
              <a:gd name="connsiteX2" fmla="*/ 3954423 w 4883900"/>
              <a:gd name="connsiteY2" fmla="*/ 14582 h 4885328"/>
              <a:gd name="connsiteX3" fmla="*/ 4883900 w 4883900"/>
              <a:gd name="connsiteY3" fmla="*/ 944059 h 4885328"/>
              <a:gd name="connsiteX4" fmla="*/ 4871542 w 4883900"/>
              <a:gd name="connsiteY4" fmla="*/ 4858320 h 4885328"/>
              <a:gd name="connsiteX5" fmla="*/ 4845715 w 4883900"/>
              <a:gd name="connsiteY5" fmla="*/ 4884404 h 4885328"/>
              <a:gd name="connsiteX6" fmla="*/ 0 w 4883900"/>
              <a:gd name="connsiteY6" fmla="*/ 46597 h 488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3900" h="4885328">
                <a:moveTo>
                  <a:pt x="0" y="46597"/>
                </a:moveTo>
                <a:lnTo>
                  <a:pt x="51391" y="0"/>
                </a:lnTo>
                <a:lnTo>
                  <a:pt x="3954423" y="14582"/>
                </a:lnTo>
                <a:cubicBezTo>
                  <a:pt x="4467759" y="14582"/>
                  <a:pt x="4883900" y="430723"/>
                  <a:pt x="4883900" y="944059"/>
                </a:cubicBezTo>
                <a:cubicBezTo>
                  <a:pt x="4879781" y="2248813"/>
                  <a:pt x="4875661" y="3553566"/>
                  <a:pt x="4871542" y="4858320"/>
                </a:cubicBezTo>
                <a:cubicBezTo>
                  <a:pt x="4867048" y="4858363"/>
                  <a:pt x="4853138" y="4891193"/>
                  <a:pt x="4845715" y="4884404"/>
                </a:cubicBezTo>
                <a:lnTo>
                  <a:pt x="0" y="46597"/>
                </a:lnTo>
                <a:close/>
              </a:path>
            </a:pathLst>
          </a:custGeom>
          <a:solidFill>
            <a:schemeClr val="tx2"/>
          </a:solidFill>
        </p:spPr>
        <p:txBody>
          <a:bodyPr>
            <a:noAutofit/>
          </a:bodyPr>
          <a:lstStyle>
            <a:lvl1pPr>
              <a:defRPr lang="en-AU">
                <a:solidFill>
                  <a:schemeClr val="bg1"/>
                </a:solidFill>
              </a:defRPr>
            </a:lvl1pPr>
            <a:lvl2pPr>
              <a:defRPr>
                <a:solidFill>
                  <a:schemeClr val="bg1"/>
                </a:solidFill>
              </a:defRPr>
            </a:lvl2pPr>
          </a:lstStyle>
          <a:p>
            <a:pPr lvl="1"/>
            <a:r>
              <a:rPr lang="en-US" dirty="0"/>
              <a:t>  </a:t>
            </a:r>
            <a:endParaRPr lang="en-AU" dirty="0"/>
          </a:p>
        </p:txBody>
      </p:sp>
    </p:spTree>
    <p:extLst>
      <p:ext uri="{BB962C8B-B14F-4D97-AF65-F5344CB8AC3E}">
        <p14:creationId xmlns:p14="http://schemas.microsoft.com/office/powerpoint/2010/main" val="3831477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alm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lvl1pPr>
              <a:defRPr>
                <a:solidFill>
                  <a:schemeClr val="tx1"/>
                </a:solidFill>
              </a:defRPr>
            </a:lvl1pPr>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lvl1pPr>
              <a:defRPr>
                <a:solidFill>
                  <a:schemeClr val="tx1"/>
                </a:solidFill>
              </a:defRPr>
            </a:lvl1pPr>
          </a:lstStyle>
          <a:p>
            <a:fld id="{05238849-9BDA-49AD-8DB0-F66548E43C1B}"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lIns="0" tIns="0" rIns="0" bIns="0"/>
          <a:lstStyle>
            <a:lvl1pPr marL="144000" indent="-144000">
              <a:buFontTx/>
              <a:buBlip>
                <a:blip r:embed="rId2"/>
              </a:buBlip>
              <a:defRPr lang="en-AU" sz="1400" kern="1200" cap="all" spc="18" baseline="0" dirty="0" smtClean="0">
                <a:solidFill>
                  <a:schemeClr val="tx1"/>
                </a:solidFill>
                <a:latin typeface="+mn-lt"/>
                <a:ea typeface="+mn-ea"/>
                <a:cs typeface="+mn-cs"/>
              </a:defRPr>
            </a:lvl1pPr>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lvl1pPr>
              <a:defRPr>
                <a:solidFill>
                  <a:schemeClr val="tx1"/>
                </a:solidFill>
              </a:defRPr>
            </a:lvl1pPr>
          </a:lstStyle>
          <a:p>
            <a:fld id="{35E8911E-9DE7-463F-981B-F1795CC06C30}" type="slidenum">
              <a:rPr lang="en-AU" smtClean="0"/>
              <a:pPr/>
              <a:t>‹#›</a:t>
            </a:fld>
            <a:endParaRPr lang="en-AU" dirty="0"/>
          </a:p>
        </p:txBody>
      </p:sp>
    </p:spTree>
    <p:extLst>
      <p:ext uri="{BB962C8B-B14F-4D97-AF65-F5344CB8AC3E}">
        <p14:creationId xmlns:p14="http://schemas.microsoft.com/office/powerpoint/2010/main" val="357382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ey">
    <p:bg>
      <p:bgPr>
        <a:solidFill>
          <a:srgbClr val="A7A8A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lvl1pPr>
              <a:defRPr>
                <a:solidFill>
                  <a:schemeClr val="tx1"/>
                </a:solidFill>
              </a:defRPr>
            </a:lvl1pPr>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lvl1pPr>
              <a:defRPr>
                <a:solidFill>
                  <a:schemeClr val="tx1"/>
                </a:solidFill>
              </a:defRPr>
            </a:lvl1pPr>
          </a:lstStyle>
          <a:p>
            <a:fld id="{42D766F5-96AC-4AF2-8A38-CFDCE14EBA61}"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lIns="0"/>
          <a:lstStyle>
            <a:lvl1pPr marL="144000" indent="-144000">
              <a:buFontTx/>
              <a:buBlip>
                <a:blip r:embed="rId2"/>
              </a:buBlip>
              <a:defRPr lang="en-AU" sz="1400" kern="1200" cap="all" spc="18" baseline="0" dirty="0" smtClean="0">
                <a:solidFill>
                  <a:schemeClr val="tx1"/>
                </a:solidFill>
                <a:latin typeface="+mn-lt"/>
                <a:ea typeface="+mn-ea"/>
                <a:cs typeface="+mn-cs"/>
              </a:defRPr>
            </a:lvl1pPr>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lvl1pPr>
              <a:defRPr>
                <a:solidFill>
                  <a:schemeClr val="tx1"/>
                </a:solidFill>
              </a:defRPr>
            </a:lvl1pPr>
          </a:lstStyle>
          <a:p>
            <a:fld id="{35E8911E-9DE7-463F-981B-F1795CC06C30}" type="slidenum">
              <a:rPr lang="en-AU" smtClean="0"/>
              <a:pPr/>
              <a:t>‹#›</a:t>
            </a:fld>
            <a:endParaRPr lang="en-AU" dirty="0"/>
          </a:p>
        </p:txBody>
      </p:sp>
    </p:spTree>
    <p:extLst>
      <p:ext uri="{BB962C8B-B14F-4D97-AF65-F5344CB8AC3E}">
        <p14:creationId xmlns:p14="http://schemas.microsoft.com/office/powerpoint/2010/main" val="3153205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09207279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8"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dirty="0"/>
            </a:p>
          </p:txBody>
        </p:sp>
        <p:sp>
          <p:nvSpPr>
            <p:cNvPr id="9"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sp>
          <p:nvSpPr>
            <p:cNvPr id="10" name="object 26">
              <a:extLst>
                <a:ext uri="{FF2B5EF4-FFF2-40B4-BE49-F238E27FC236}">
                  <a16:creationId xmlns:a16="http://schemas.microsoft.com/office/drawing/2014/main" id="{ABC9B7F1-86F4-4876-9F5E-02716C977564}"/>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grpSp>
    </p:spTree>
    <p:extLst>
      <p:ext uri="{BB962C8B-B14F-4D97-AF65-F5344CB8AC3E}">
        <p14:creationId xmlns:p14="http://schemas.microsoft.com/office/powerpoint/2010/main" val="2705086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D9F80C4F-2C51-4174-864A-DDC5127D6CE2}"/>
              </a:ext>
            </a:extLst>
          </p:cNvPr>
          <p:cNvSpPr>
            <a:spLocks noGrp="1"/>
          </p:cNvSpPr>
          <p:nvPr>
            <p:ph type="body" sz="quarter" idx="15" hasCustomPrompt="1"/>
          </p:nvPr>
        </p:nvSpPr>
        <p:spPr>
          <a:xfrm>
            <a:off x="6262488" y="1710848"/>
            <a:ext cx="5116778" cy="1725836"/>
          </a:xfrm>
          <a:prstGeom prst="rect">
            <a:avLst/>
          </a:prstGeom>
          <a:solidFill>
            <a:schemeClr val="accent1"/>
          </a:solidFill>
        </p:spPr>
        <p:txBody>
          <a:bodyPr wrap="square" lIns="152400" tIns="152400" rIns="152400" bIns="152400">
            <a:noAutofit/>
          </a:bodyPr>
          <a:lstStyle>
            <a:lvl1pPr marL="144000" indent="-144000">
              <a:buFontTx/>
              <a:buBlip>
                <a:blip r:embed="rId2"/>
              </a:buBlip>
              <a:defRPr/>
            </a:lvl1pPr>
            <a:lvl5pPr>
              <a:defRPr/>
            </a:lvl5pPr>
            <a:lvl6pPr>
              <a:defRPr/>
            </a:lvl6pPr>
          </a:lstStyle>
          <a:p>
            <a:pPr lvl="4"/>
            <a:r>
              <a:rPr lang="en-US" dirty="0"/>
              <a:t>Quote text to go here</a:t>
            </a:r>
          </a:p>
        </p:txBody>
      </p:sp>
      <p:grpSp>
        <p:nvGrpSpPr>
          <p:cNvPr id="8" name="Group 7">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10"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dirty="0"/>
            </a:p>
          </p:txBody>
        </p:sp>
        <p:sp>
          <p:nvSpPr>
            <p:cNvPr id="11"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sp>
          <p:nvSpPr>
            <p:cNvPr id="12" name="object 26">
              <a:extLst>
                <a:ext uri="{FF2B5EF4-FFF2-40B4-BE49-F238E27FC236}">
                  <a16:creationId xmlns:a16="http://schemas.microsoft.com/office/drawing/2014/main" id="{ABC9B7F1-86F4-4876-9F5E-02716C977564}"/>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grpSp>
    </p:spTree>
    <p:extLst>
      <p:ext uri="{BB962C8B-B14F-4D97-AF65-F5344CB8AC3E}">
        <p14:creationId xmlns:p14="http://schemas.microsoft.com/office/powerpoint/2010/main" val="4943735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0554487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amp; Content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FFE8E4"/>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8205981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FFE8E4"/>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73444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FFE8E4"/>
          </a:solidFill>
        </p:spPr>
        <p:txBody>
          <a:bodyPr wrap="square">
            <a:noAutofit/>
          </a:bodyPr>
          <a:lstStyle/>
          <a:p>
            <a:endParaRPr lang="en-AU" dirty="0"/>
          </a:p>
        </p:txBody>
      </p:sp>
    </p:spTree>
    <p:extLst>
      <p:ext uri="{BB962C8B-B14F-4D97-AF65-F5344CB8AC3E}">
        <p14:creationId xmlns:p14="http://schemas.microsoft.com/office/powerpoint/2010/main" val="18437923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D9F80C4F-2C51-4174-864A-DDC5127D6CE2}"/>
              </a:ext>
            </a:extLst>
          </p:cNvPr>
          <p:cNvSpPr>
            <a:spLocks noGrp="1"/>
          </p:cNvSpPr>
          <p:nvPr>
            <p:ph type="body" sz="quarter" idx="15" hasCustomPrompt="1"/>
          </p:nvPr>
        </p:nvSpPr>
        <p:spPr>
          <a:xfrm>
            <a:off x="4471974" y="1718532"/>
            <a:ext cx="3265848" cy="2089739"/>
          </a:xfrm>
          <a:prstGeom prst="rect">
            <a:avLst/>
          </a:prstGeom>
          <a:solidFill>
            <a:schemeClr val="accent1"/>
          </a:solidFill>
        </p:spPr>
        <p:txBody>
          <a:bodyPr wrap="square" lIns="152400" tIns="152400" rIns="152400" bIns="152400">
            <a:spAutoFit/>
          </a:bodyPr>
          <a:lstStyle>
            <a:lvl1pPr marL="144000" indent="-144000">
              <a:buFontTx/>
              <a:buBlip>
                <a:blip r:embed="rId2"/>
              </a:buBlip>
              <a:defRPr/>
            </a:lvl1pPr>
            <a:lvl5pPr>
              <a:defRPr b="0" i="0"/>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998826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ey">
    <p:bg>
      <p:bgPr>
        <a:gradFill>
          <a:gsLst>
            <a:gs pos="51000">
              <a:srgbClr val="BBBCBC"/>
            </a:gs>
            <a:gs pos="100000">
              <a:srgbClr val="75787B"/>
            </a:gs>
          </a:gsLst>
          <a:lin ang="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1907297"/>
            <a:ext cx="5297685" cy="1228724"/>
          </a:xfrm>
        </p:spPr>
        <p:txBody>
          <a:bodyPr/>
          <a:lstStyle/>
          <a:p>
            <a:r>
              <a:rPr lang="en-US" smtClean="0"/>
              <a:t>Click to edit Master title style</a:t>
            </a:r>
            <a:endParaRPr lang="en-AU" dirty="0"/>
          </a:p>
        </p:txBody>
      </p:sp>
      <p:sp>
        <p:nvSpPr>
          <p:cNvPr id="4" name="Date Placeholder 3">
            <a:extLst>
              <a:ext uri="{FF2B5EF4-FFF2-40B4-BE49-F238E27FC236}">
                <a16:creationId xmlns:a16="http://schemas.microsoft.com/office/drawing/2014/main" id="{4C760BE2-071A-4004-90EE-B08B36510DFE}"/>
              </a:ext>
            </a:extLst>
          </p:cNvPr>
          <p:cNvSpPr>
            <a:spLocks noGrp="1"/>
          </p:cNvSpPr>
          <p:nvPr>
            <p:ph type="dt" sz="half" idx="10"/>
          </p:nvPr>
        </p:nvSpPr>
        <p:spPr>
          <a:xfrm>
            <a:off x="836812" y="1296055"/>
            <a:ext cx="2743200" cy="365125"/>
          </a:xfrm>
        </p:spPr>
        <p:txBody>
          <a:bodyPr/>
          <a:lstStyle/>
          <a:p>
            <a:fld id="{FF5B588D-183E-4B08-A7D0-21381CBDCB2E}" type="datetime4">
              <a:rPr lang="en-AU" smtClean="0"/>
              <a:t>18 October 2022</a:t>
            </a:fld>
            <a:endParaRPr lang="en-AU"/>
          </a:p>
        </p:txBody>
      </p:sp>
      <p:sp>
        <p:nvSpPr>
          <p:cNvPr id="6" name="Slide Number Placeholder 5">
            <a:extLst>
              <a:ext uri="{FF2B5EF4-FFF2-40B4-BE49-F238E27FC236}">
                <a16:creationId xmlns:a16="http://schemas.microsoft.com/office/drawing/2014/main" id="{6894B962-0C1C-4603-977F-67FDFF2AAED7}"/>
              </a:ext>
            </a:extLst>
          </p:cNvPr>
          <p:cNvSpPr>
            <a:spLocks noGrp="1"/>
          </p:cNvSpPr>
          <p:nvPr>
            <p:ph type="sldNum" sz="quarter" idx="12"/>
          </p:nvPr>
        </p:nvSpPr>
        <p:spPr/>
        <p:txBody>
          <a:bodyPr/>
          <a:lstStyle/>
          <a:p>
            <a:fld id="{35E8911E-9DE7-463F-981B-F1795CC06C30}" type="slidenum">
              <a:rPr lang="en-AU" smtClean="0"/>
              <a:t>‹#›</a:t>
            </a:fld>
            <a:endParaRPr lang="en-AU"/>
          </a:p>
        </p:txBody>
      </p:sp>
      <p:sp>
        <p:nvSpPr>
          <p:cNvPr id="9" name="Text Placeholder 8">
            <a:extLst>
              <a:ext uri="{FF2B5EF4-FFF2-40B4-BE49-F238E27FC236}">
                <a16:creationId xmlns:a16="http://schemas.microsoft.com/office/drawing/2014/main" id="{3F05B3E2-2B04-4D3C-8DDE-B4022A81AE1B}"/>
              </a:ext>
            </a:extLst>
          </p:cNvPr>
          <p:cNvSpPr>
            <a:spLocks noGrp="1"/>
          </p:cNvSpPr>
          <p:nvPr>
            <p:ph type="body" sz="quarter" idx="14"/>
          </p:nvPr>
        </p:nvSpPr>
        <p:spPr>
          <a:xfrm>
            <a:off x="839788" y="3136021"/>
            <a:ext cx="5297685" cy="2202795"/>
          </a:xfrm>
          <a:prstGeom prst="rect">
            <a:avLst/>
          </a:prstGeom>
        </p:spPr>
        <p:txBody>
          <a:bodyPr lIns="0" tIns="0" rIns="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Footer Placeholder 4">
            <a:extLst>
              <a:ext uri="{FF2B5EF4-FFF2-40B4-BE49-F238E27FC236}">
                <a16:creationId xmlns:a16="http://schemas.microsoft.com/office/drawing/2014/main" id="{8E9C8864-BA09-4101-9965-E64F19F4CEF4}"/>
              </a:ext>
            </a:extLst>
          </p:cNvPr>
          <p:cNvSpPr>
            <a:spLocks noGrp="1"/>
          </p:cNvSpPr>
          <p:nvPr>
            <p:ph type="ftr" sz="quarter" idx="11"/>
          </p:nvPr>
        </p:nvSpPr>
        <p:spPr>
          <a:xfrm>
            <a:off x="9169400" y="6356350"/>
            <a:ext cx="2479344" cy="365125"/>
          </a:xfrm>
        </p:spPr>
        <p:txBody>
          <a:bodyPr lIns="0" tIns="0" rIns="0" bIns="0"/>
          <a:lstStyle/>
          <a:p>
            <a:endParaRPr lang="en-AU" dirty="0"/>
          </a:p>
        </p:txBody>
      </p:sp>
      <p:sp>
        <p:nvSpPr>
          <p:cNvPr id="8" name="Picture Placeholder 13">
            <a:extLst>
              <a:ext uri="{FF2B5EF4-FFF2-40B4-BE49-F238E27FC236}">
                <a16:creationId xmlns:a16="http://schemas.microsoft.com/office/drawing/2014/main" id="{405D5F47-6B63-4BB4-9606-F79DAF099911}"/>
              </a:ext>
            </a:extLst>
          </p:cNvPr>
          <p:cNvSpPr>
            <a:spLocks noGrp="1"/>
          </p:cNvSpPr>
          <p:nvPr>
            <p:ph type="pic" sz="quarter" idx="17" hasCustomPrompt="1"/>
          </p:nvPr>
        </p:nvSpPr>
        <p:spPr>
          <a:xfrm>
            <a:off x="6096000" y="0"/>
            <a:ext cx="6096000" cy="6858000"/>
          </a:xfrm>
        </p:spPr>
        <p:txBody>
          <a:bodyPr/>
          <a:lstStyle>
            <a:lvl1pPr>
              <a:defRPr/>
            </a:lvl1pPr>
          </a:lstStyle>
          <a:p>
            <a:pPr lvl="3"/>
            <a:r>
              <a:rPr lang="en-US" dirty="0"/>
              <a:t>Click the Image icon to insert your picture</a:t>
            </a:r>
            <a:endParaRPr lang="en-AU" dirty="0"/>
          </a:p>
        </p:txBody>
      </p:sp>
      <p:sp>
        <p:nvSpPr>
          <p:cNvPr id="10" name="SmartArt Placeholder 7">
            <a:extLst>
              <a:ext uri="{FF2B5EF4-FFF2-40B4-BE49-F238E27FC236}">
                <a16:creationId xmlns:a16="http://schemas.microsoft.com/office/drawing/2014/main" id="{844271B8-6CD6-49BE-B6D3-34D3C6274F7B}"/>
              </a:ext>
            </a:extLst>
          </p:cNvPr>
          <p:cNvSpPr>
            <a:spLocks noGrp="1" noChangeAspect="1"/>
          </p:cNvSpPr>
          <p:nvPr>
            <p:ph type="dgm" sz="quarter" idx="16" hasCustomPrompt="1"/>
          </p:nvPr>
        </p:nvSpPr>
        <p:spPr>
          <a:xfrm rot="2700000">
            <a:off x="3631497" y="984148"/>
            <a:ext cx="4883900" cy="4885328"/>
          </a:xfrm>
          <a:custGeom>
            <a:avLst/>
            <a:gdLst>
              <a:gd name="connsiteX0" fmla="*/ 0 w 10586923"/>
              <a:gd name="connsiteY0" fmla="*/ 929477 h 9833657"/>
              <a:gd name="connsiteX1" fmla="*/ 929477 w 10586923"/>
              <a:gd name="connsiteY1" fmla="*/ 0 h 9833657"/>
              <a:gd name="connsiteX2" fmla="*/ 9657446 w 10586923"/>
              <a:gd name="connsiteY2" fmla="*/ 0 h 9833657"/>
              <a:gd name="connsiteX3" fmla="*/ 10586923 w 10586923"/>
              <a:gd name="connsiteY3" fmla="*/ 929477 h 9833657"/>
              <a:gd name="connsiteX4" fmla="*/ 10586923 w 10586923"/>
              <a:gd name="connsiteY4" fmla="*/ 8904180 h 9833657"/>
              <a:gd name="connsiteX5" fmla="*/ 9657446 w 10586923"/>
              <a:gd name="connsiteY5" fmla="*/ 9833657 h 9833657"/>
              <a:gd name="connsiteX6" fmla="*/ 929477 w 10586923"/>
              <a:gd name="connsiteY6" fmla="*/ 9833657 h 9833657"/>
              <a:gd name="connsiteX7" fmla="*/ 0 w 10586923"/>
              <a:gd name="connsiteY7" fmla="*/ 8904180 h 9833657"/>
              <a:gd name="connsiteX8" fmla="*/ 0 w 10586923"/>
              <a:gd name="connsiteY8" fmla="*/ 929477 h 9833657"/>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86923 w 10586923"/>
              <a:gd name="connsiteY5" fmla="*/ 8918762 h 9848239"/>
              <a:gd name="connsiteX6" fmla="*/ 9657446 w 10586923"/>
              <a:gd name="connsiteY6" fmla="*/ 984823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10586923 w 10586923"/>
              <a:gd name="connsiteY6" fmla="*/ 8918762 h 9848239"/>
              <a:gd name="connsiteX7" fmla="*/ 9657446 w 10586923"/>
              <a:gd name="connsiteY7" fmla="*/ 9848239 h 9848239"/>
              <a:gd name="connsiteX8" fmla="*/ 929477 w 10586923"/>
              <a:gd name="connsiteY8" fmla="*/ 9848239 h 9848239"/>
              <a:gd name="connsiteX9" fmla="*/ 0 w 10586923"/>
              <a:gd name="connsiteY9" fmla="*/ 8918762 h 9848239"/>
              <a:gd name="connsiteX10" fmla="*/ 0 w 10586923"/>
              <a:gd name="connsiteY10" fmla="*/ 944059 h 9848239"/>
              <a:gd name="connsiteX0" fmla="*/ 0 w 10661070"/>
              <a:gd name="connsiteY0" fmla="*/ 944059 h 9848239"/>
              <a:gd name="connsiteX1" fmla="*/ 929477 w 10661070"/>
              <a:gd name="connsiteY1" fmla="*/ 14582 h 9848239"/>
              <a:gd name="connsiteX2" fmla="*/ 5734207 w 10661070"/>
              <a:gd name="connsiteY2" fmla="*/ 0 h 9848239"/>
              <a:gd name="connsiteX3" fmla="*/ 9657446 w 10661070"/>
              <a:gd name="connsiteY3" fmla="*/ 14582 h 9848239"/>
              <a:gd name="connsiteX4" fmla="*/ 10586923 w 10661070"/>
              <a:gd name="connsiteY4" fmla="*/ 944059 h 9848239"/>
              <a:gd name="connsiteX5" fmla="*/ 10574565 w 10661070"/>
              <a:gd name="connsiteY5" fmla="*/ 4858320 h 9848239"/>
              <a:gd name="connsiteX6" fmla="*/ 9657446 w 10661070"/>
              <a:gd name="connsiteY6" fmla="*/ 9848239 h 9848239"/>
              <a:gd name="connsiteX7" fmla="*/ 929477 w 10661070"/>
              <a:gd name="connsiteY7" fmla="*/ 9848239 h 9848239"/>
              <a:gd name="connsiteX8" fmla="*/ 0 w 10661070"/>
              <a:gd name="connsiteY8" fmla="*/ 8918762 h 9848239"/>
              <a:gd name="connsiteX9" fmla="*/ 0 w 10661070"/>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98830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11685"/>
              <a:gd name="connsiteX1" fmla="*/ 929477 w 10586923"/>
              <a:gd name="connsiteY1" fmla="*/ 14582 h 9811685"/>
              <a:gd name="connsiteX2" fmla="*/ 5734207 w 10586923"/>
              <a:gd name="connsiteY2" fmla="*/ 0 h 9811685"/>
              <a:gd name="connsiteX3" fmla="*/ 9657446 w 10586923"/>
              <a:gd name="connsiteY3" fmla="*/ 14582 h 9811685"/>
              <a:gd name="connsiteX4" fmla="*/ 10586923 w 10586923"/>
              <a:gd name="connsiteY4" fmla="*/ 944059 h 9811685"/>
              <a:gd name="connsiteX5" fmla="*/ 10574565 w 10586923"/>
              <a:gd name="connsiteY5" fmla="*/ 4858320 h 9811685"/>
              <a:gd name="connsiteX6" fmla="*/ 6298830 w 10586923"/>
              <a:gd name="connsiteY6" fmla="*/ 9165741 h 9811685"/>
              <a:gd name="connsiteX7" fmla="*/ 0 w 10586923"/>
              <a:gd name="connsiteY7" fmla="*/ 8918762 h 9811685"/>
              <a:gd name="connsiteX8" fmla="*/ 0 w 10586923"/>
              <a:gd name="connsiteY8" fmla="*/ 944059 h 9811685"/>
              <a:gd name="connsiteX0" fmla="*/ 0 w 10586923"/>
              <a:gd name="connsiteY0" fmla="*/ 944059 h 9165750"/>
              <a:gd name="connsiteX1" fmla="*/ 929477 w 10586923"/>
              <a:gd name="connsiteY1" fmla="*/ 14582 h 9165750"/>
              <a:gd name="connsiteX2" fmla="*/ 5734207 w 10586923"/>
              <a:gd name="connsiteY2" fmla="*/ 0 h 9165750"/>
              <a:gd name="connsiteX3" fmla="*/ 9657446 w 10586923"/>
              <a:gd name="connsiteY3" fmla="*/ 14582 h 9165750"/>
              <a:gd name="connsiteX4" fmla="*/ 10586923 w 10586923"/>
              <a:gd name="connsiteY4" fmla="*/ 944059 h 9165750"/>
              <a:gd name="connsiteX5" fmla="*/ 10574565 w 10586923"/>
              <a:gd name="connsiteY5" fmla="*/ 4858320 h 9165750"/>
              <a:gd name="connsiteX6" fmla="*/ 6298830 w 10586923"/>
              <a:gd name="connsiteY6" fmla="*/ 9165741 h 9165750"/>
              <a:gd name="connsiteX7" fmla="*/ 0 w 10586923"/>
              <a:gd name="connsiteY7" fmla="*/ 944059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47491 w 9797573"/>
              <a:gd name="connsiteY0" fmla="*/ 4338596 h 9165750"/>
              <a:gd name="connsiteX1" fmla="*/ 140127 w 9797573"/>
              <a:gd name="connsiteY1" fmla="*/ 14582 h 9165750"/>
              <a:gd name="connsiteX2" fmla="*/ 4944857 w 9797573"/>
              <a:gd name="connsiteY2" fmla="*/ 0 h 9165750"/>
              <a:gd name="connsiteX3" fmla="*/ 8868096 w 9797573"/>
              <a:gd name="connsiteY3" fmla="*/ 14582 h 9165750"/>
              <a:gd name="connsiteX4" fmla="*/ 9797573 w 9797573"/>
              <a:gd name="connsiteY4" fmla="*/ 944059 h 9165750"/>
              <a:gd name="connsiteX5" fmla="*/ 9785215 w 9797573"/>
              <a:gd name="connsiteY5" fmla="*/ 4858320 h 9165750"/>
              <a:gd name="connsiteX6" fmla="*/ 5509480 w 9797573"/>
              <a:gd name="connsiteY6" fmla="*/ 9165741 h 9165750"/>
              <a:gd name="connsiteX7" fmla="*/ 647491 w 9797573"/>
              <a:gd name="connsiteY7" fmla="*/ 4338596 h 9165750"/>
              <a:gd name="connsiteX0" fmla="*/ 2149 w 9152231"/>
              <a:gd name="connsiteY0" fmla="*/ 4338596 h 9165750"/>
              <a:gd name="connsiteX1" fmla="*/ 4299515 w 9152231"/>
              <a:gd name="connsiteY1" fmla="*/ 0 h 9165750"/>
              <a:gd name="connsiteX2" fmla="*/ 8222754 w 9152231"/>
              <a:gd name="connsiteY2" fmla="*/ 14582 h 9165750"/>
              <a:gd name="connsiteX3" fmla="*/ 9152231 w 9152231"/>
              <a:gd name="connsiteY3" fmla="*/ 944059 h 9165750"/>
              <a:gd name="connsiteX4" fmla="*/ 9139873 w 9152231"/>
              <a:gd name="connsiteY4" fmla="*/ 4858320 h 9165750"/>
              <a:gd name="connsiteX5" fmla="*/ 4864138 w 9152231"/>
              <a:gd name="connsiteY5" fmla="*/ 9165741 h 9165750"/>
              <a:gd name="connsiteX6" fmla="*/ 2149 w 9152231"/>
              <a:gd name="connsiteY6" fmla="*/ 4338596 h 9165750"/>
              <a:gd name="connsiteX0" fmla="*/ 1973 w 9152055"/>
              <a:gd name="connsiteY0" fmla="*/ 4338596 h 9165750"/>
              <a:gd name="connsiteX1" fmla="*/ 4299339 w 9152055"/>
              <a:gd name="connsiteY1" fmla="*/ 0 h 9165750"/>
              <a:gd name="connsiteX2" fmla="*/ 8222578 w 9152055"/>
              <a:gd name="connsiteY2" fmla="*/ 14582 h 9165750"/>
              <a:gd name="connsiteX3" fmla="*/ 9152055 w 9152055"/>
              <a:gd name="connsiteY3" fmla="*/ 944059 h 9165750"/>
              <a:gd name="connsiteX4" fmla="*/ 9139697 w 9152055"/>
              <a:gd name="connsiteY4" fmla="*/ 4858320 h 9165750"/>
              <a:gd name="connsiteX5" fmla="*/ 4863962 w 9152055"/>
              <a:gd name="connsiteY5" fmla="*/ 9165741 h 9165750"/>
              <a:gd name="connsiteX6" fmla="*/ 1973 w 9152055"/>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4929362"/>
              <a:gd name="connsiteY0" fmla="*/ 135836 h 9165750"/>
              <a:gd name="connsiteX1" fmla="*/ 76646 w 4929362"/>
              <a:gd name="connsiteY1" fmla="*/ 0 h 9165750"/>
              <a:gd name="connsiteX2" fmla="*/ 3999885 w 4929362"/>
              <a:gd name="connsiteY2" fmla="*/ 14582 h 9165750"/>
              <a:gd name="connsiteX3" fmla="*/ 4929362 w 4929362"/>
              <a:gd name="connsiteY3" fmla="*/ 944059 h 9165750"/>
              <a:gd name="connsiteX4" fmla="*/ 4917004 w 4929362"/>
              <a:gd name="connsiteY4" fmla="*/ 4858320 h 9165750"/>
              <a:gd name="connsiteX5" fmla="*/ 641269 w 4929362"/>
              <a:gd name="connsiteY5" fmla="*/ 9165741 h 9165750"/>
              <a:gd name="connsiteX6" fmla="*/ 0 w 4929362"/>
              <a:gd name="connsiteY6" fmla="*/ 135836 h 9165750"/>
              <a:gd name="connsiteX0" fmla="*/ 0 w 4929362"/>
              <a:gd name="connsiteY0" fmla="*/ 135836 h 5219032"/>
              <a:gd name="connsiteX1" fmla="*/ 76646 w 4929362"/>
              <a:gd name="connsiteY1" fmla="*/ 0 h 5219032"/>
              <a:gd name="connsiteX2" fmla="*/ 3999885 w 4929362"/>
              <a:gd name="connsiteY2" fmla="*/ 14582 h 5219032"/>
              <a:gd name="connsiteX3" fmla="*/ 4929362 w 4929362"/>
              <a:gd name="connsiteY3" fmla="*/ 944059 h 5219032"/>
              <a:gd name="connsiteX4" fmla="*/ 4917004 w 4929362"/>
              <a:gd name="connsiteY4" fmla="*/ 4858320 h 5219032"/>
              <a:gd name="connsiteX5" fmla="*/ 4844030 w 4929362"/>
              <a:gd name="connsiteY5" fmla="*/ 4927060 h 5219032"/>
              <a:gd name="connsiteX6" fmla="*/ 0 w 4929362"/>
              <a:gd name="connsiteY6" fmla="*/ 135836 h 5219032"/>
              <a:gd name="connsiteX0" fmla="*/ 0 w 4895686"/>
              <a:gd name="connsiteY0" fmla="*/ 65117 h 5219032"/>
              <a:gd name="connsiteX1" fmla="*/ 42970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95686"/>
              <a:gd name="connsiteY0" fmla="*/ 65117 h 5219032"/>
              <a:gd name="connsiteX1" fmla="*/ 63177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75481"/>
              <a:gd name="connsiteY0" fmla="*/ 44912 h 5219032"/>
              <a:gd name="connsiteX1" fmla="*/ 42972 w 4875481"/>
              <a:gd name="connsiteY1" fmla="*/ 0 h 5219032"/>
              <a:gd name="connsiteX2" fmla="*/ 3946004 w 4875481"/>
              <a:gd name="connsiteY2" fmla="*/ 14582 h 5219032"/>
              <a:gd name="connsiteX3" fmla="*/ 4875481 w 4875481"/>
              <a:gd name="connsiteY3" fmla="*/ 944059 h 5219032"/>
              <a:gd name="connsiteX4" fmla="*/ 4863123 w 4875481"/>
              <a:gd name="connsiteY4" fmla="*/ 4858320 h 5219032"/>
              <a:gd name="connsiteX5" fmla="*/ 4790149 w 4875481"/>
              <a:gd name="connsiteY5" fmla="*/ 4927060 h 5219032"/>
              <a:gd name="connsiteX6" fmla="*/ 0 w 4875481"/>
              <a:gd name="connsiteY6" fmla="*/ 44912 h 5219032"/>
              <a:gd name="connsiteX0" fmla="*/ 0 w 4883900"/>
              <a:gd name="connsiteY0" fmla="*/ 46597 h 5219032"/>
              <a:gd name="connsiteX1" fmla="*/ 51391 w 4883900"/>
              <a:gd name="connsiteY1" fmla="*/ 0 h 5219032"/>
              <a:gd name="connsiteX2" fmla="*/ 3954423 w 4883900"/>
              <a:gd name="connsiteY2" fmla="*/ 14582 h 5219032"/>
              <a:gd name="connsiteX3" fmla="*/ 4883900 w 4883900"/>
              <a:gd name="connsiteY3" fmla="*/ 944059 h 5219032"/>
              <a:gd name="connsiteX4" fmla="*/ 4871542 w 4883900"/>
              <a:gd name="connsiteY4" fmla="*/ 4858320 h 5219032"/>
              <a:gd name="connsiteX5" fmla="*/ 4798568 w 4883900"/>
              <a:gd name="connsiteY5" fmla="*/ 4927060 h 5219032"/>
              <a:gd name="connsiteX6" fmla="*/ 0 w 4883900"/>
              <a:gd name="connsiteY6" fmla="*/ 46597 h 5219032"/>
              <a:gd name="connsiteX0" fmla="*/ 0 w 4883900"/>
              <a:gd name="connsiteY0" fmla="*/ 46597 h 5205838"/>
              <a:gd name="connsiteX1" fmla="*/ 51391 w 4883900"/>
              <a:gd name="connsiteY1" fmla="*/ 0 h 5205838"/>
              <a:gd name="connsiteX2" fmla="*/ 3954423 w 4883900"/>
              <a:gd name="connsiteY2" fmla="*/ 14582 h 5205838"/>
              <a:gd name="connsiteX3" fmla="*/ 4883900 w 4883900"/>
              <a:gd name="connsiteY3" fmla="*/ 944059 h 5205838"/>
              <a:gd name="connsiteX4" fmla="*/ 4871542 w 4883900"/>
              <a:gd name="connsiteY4" fmla="*/ 4858320 h 5205838"/>
              <a:gd name="connsiteX5" fmla="*/ 4675090 w 4883900"/>
              <a:gd name="connsiteY5" fmla="*/ 4879914 h 5205838"/>
              <a:gd name="connsiteX6" fmla="*/ 0 w 4883900"/>
              <a:gd name="connsiteY6" fmla="*/ 46597 h 5205838"/>
              <a:gd name="connsiteX0" fmla="*/ 0 w 4883900"/>
              <a:gd name="connsiteY0" fmla="*/ 46597 h 4880964"/>
              <a:gd name="connsiteX1" fmla="*/ 51391 w 4883900"/>
              <a:gd name="connsiteY1" fmla="*/ 0 h 4880964"/>
              <a:gd name="connsiteX2" fmla="*/ 3954423 w 4883900"/>
              <a:gd name="connsiteY2" fmla="*/ 14582 h 4880964"/>
              <a:gd name="connsiteX3" fmla="*/ 4883900 w 4883900"/>
              <a:gd name="connsiteY3" fmla="*/ 944059 h 4880964"/>
              <a:gd name="connsiteX4" fmla="*/ 4871542 w 4883900"/>
              <a:gd name="connsiteY4" fmla="*/ 4858320 h 4880964"/>
              <a:gd name="connsiteX5" fmla="*/ 4675090 w 4883900"/>
              <a:gd name="connsiteY5" fmla="*/ 4879914 h 4880964"/>
              <a:gd name="connsiteX6" fmla="*/ 0 w 4883900"/>
              <a:gd name="connsiteY6" fmla="*/ 46597 h 4880964"/>
              <a:gd name="connsiteX0" fmla="*/ 0 w 4883900"/>
              <a:gd name="connsiteY0" fmla="*/ 46597 h 4885328"/>
              <a:gd name="connsiteX1" fmla="*/ 51391 w 4883900"/>
              <a:gd name="connsiteY1" fmla="*/ 0 h 4885328"/>
              <a:gd name="connsiteX2" fmla="*/ 3954423 w 4883900"/>
              <a:gd name="connsiteY2" fmla="*/ 14582 h 4885328"/>
              <a:gd name="connsiteX3" fmla="*/ 4883900 w 4883900"/>
              <a:gd name="connsiteY3" fmla="*/ 944059 h 4885328"/>
              <a:gd name="connsiteX4" fmla="*/ 4871542 w 4883900"/>
              <a:gd name="connsiteY4" fmla="*/ 4858320 h 4885328"/>
              <a:gd name="connsiteX5" fmla="*/ 4845715 w 4883900"/>
              <a:gd name="connsiteY5" fmla="*/ 4884404 h 4885328"/>
              <a:gd name="connsiteX6" fmla="*/ 0 w 4883900"/>
              <a:gd name="connsiteY6" fmla="*/ 46597 h 488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3900" h="4885328">
                <a:moveTo>
                  <a:pt x="0" y="46597"/>
                </a:moveTo>
                <a:lnTo>
                  <a:pt x="51391" y="0"/>
                </a:lnTo>
                <a:lnTo>
                  <a:pt x="3954423" y="14582"/>
                </a:lnTo>
                <a:cubicBezTo>
                  <a:pt x="4467759" y="14582"/>
                  <a:pt x="4883900" y="430723"/>
                  <a:pt x="4883900" y="944059"/>
                </a:cubicBezTo>
                <a:cubicBezTo>
                  <a:pt x="4879781" y="2248813"/>
                  <a:pt x="4875661" y="3553566"/>
                  <a:pt x="4871542" y="4858320"/>
                </a:cubicBezTo>
                <a:cubicBezTo>
                  <a:pt x="4867048" y="4858363"/>
                  <a:pt x="4853138" y="4891193"/>
                  <a:pt x="4845715" y="4884404"/>
                </a:cubicBezTo>
                <a:lnTo>
                  <a:pt x="0" y="46597"/>
                </a:lnTo>
                <a:close/>
              </a:path>
            </a:pathLst>
          </a:custGeom>
          <a:solidFill>
            <a:schemeClr val="tx2"/>
          </a:solidFill>
        </p:spPr>
        <p:txBody>
          <a:bodyPr>
            <a:noAutofit/>
          </a:bodyPr>
          <a:lstStyle>
            <a:lvl1pPr>
              <a:defRPr lang="en-AU">
                <a:solidFill>
                  <a:schemeClr val="bg1"/>
                </a:solidFill>
              </a:defRPr>
            </a:lvl1pPr>
            <a:lvl2pPr>
              <a:defRPr>
                <a:solidFill>
                  <a:schemeClr val="bg1"/>
                </a:solidFill>
              </a:defRPr>
            </a:lvl2pPr>
          </a:lstStyle>
          <a:p>
            <a:pPr lvl="1"/>
            <a:r>
              <a:rPr lang="en-US" dirty="0"/>
              <a:t>  </a:t>
            </a:r>
            <a:endParaRPr lang="en-AU" dirty="0"/>
          </a:p>
        </p:txBody>
      </p:sp>
    </p:spTree>
    <p:extLst>
      <p:ext uri="{BB962C8B-B14F-4D97-AF65-F5344CB8AC3E}">
        <p14:creationId xmlns:p14="http://schemas.microsoft.com/office/powerpoint/2010/main" val="15202582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A39AEB64-DAD1-49F6-82AF-BAB676CE02A5}"/>
              </a:ext>
            </a:extLst>
          </p:cNvPr>
          <p:cNvSpPr>
            <a:spLocks noGrp="1"/>
          </p:cNvSpPr>
          <p:nvPr>
            <p:ph type="body" sz="quarter" idx="16" hasCustomPrompt="1"/>
          </p:nvPr>
        </p:nvSpPr>
        <p:spPr>
          <a:xfrm>
            <a:off x="4471974" y="2241550"/>
            <a:ext cx="3265848" cy="2089739"/>
          </a:xfrm>
          <a:prstGeom prst="rect">
            <a:avLst/>
          </a:prstGeom>
          <a:solidFill>
            <a:schemeClr val="accent1"/>
          </a:solidFill>
        </p:spPr>
        <p:txBody>
          <a:bodyPr wrap="square" lIns="152400" tIns="152400" rIns="152400" bIns="152400">
            <a:spAutoFit/>
          </a:bodyPr>
          <a:lstStyle>
            <a:lvl1pPr marL="144000" indent="-144000">
              <a:buFontTx/>
              <a:buBlip>
                <a:blip r:embed="rId2"/>
              </a:buBlip>
              <a:defRPr/>
            </a:lvl1pPr>
            <a:lvl5pPr>
              <a:defRPr b="0" i="0"/>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1975633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67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001612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0527916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549D4DCA-19D3-471E-A721-8963E585ABBC}"/>
              </a:ext>
            </a:extLst>
          </p:cNvPr>
          <p:cNvSpPr>
            <a:spLocks noGrp="1"/>
          </p:cNvSpPr>
          <p:nvPr>
            <p:ph type="body" sz="quarter" idx="15" hasCustomPrompt="1"/>
          </p:nvPr>
        </p:nvSpPr>
        <p:spPr>
          <a:xfrm>
            <a:off x="6262488" y="1710848"/>
            <a:ext cx="5116778" cy="1725836"/>
          </a:xfrm>
          <a:prstGeom prst="rect">
            <a:avLst/>
          </a:prstGeom>
          <a:solidFill>
            <a:schemeClr val="tx2"/>
          </a:solidFill>
        </p:spPr>
        <p:txBody>
          <a:bodyPr wrap="square" lIns="152400" tIns="152400" rIns="152400" bIns="15240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25487242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lvl1pPr>
              <a:defRPr/>
            </a:lvl1p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53776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8694A9"/>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686590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8694A9"/>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86905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alpha val="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8694A9"/>
          </a:solidFill>
        </p:spPr>
        <p:txBody>
          <a:bodyPr wrap="square">
            <a:noAutofit/>
          </a:bodyPr>
          <a:lstStyle/>
          <a:p>
            <a:endParaRPr lang="en-AU" dirty="0"/>
          </a:p>
        </p:txBody>
      </p:sp>
    </p:spTree>
    <p:extLst>
      <p:ext uri="{BB962C8B-B14F-4D97-AF65-F5344CB8AC3E}">
        <p14:creationId xmlns:p14="http://schemas.microsoft.com/office/powerpoint/2010/main" val="2314616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84FA9A3E-5250-42E5-83B7-B613DE9D0222}"/>
              </a:ext>
            </a:extLst>
          </p:cNvPr>
          <p:cNvSpPr>
            <a:spLocks noGrp="1"/>
          </p:cNvSpPr>
          <p:nvPr>
            <p:ph type="body" sz="quarter" idx="15" hasCustomPrompt="1"/>
          </p:nvPr>
        </p:nvSpPr>
        <p:spPr>
          <a:xfrm>
            <a:off x="4471974" y="1718532"/>
            <a:ext cx="3265848" cy="2089739"/>
          </a:xfrm>
          <a:prstGeom prst="rect">
            <a:avLst/>
          </a:prstGeom>
          <a:solidFill>
            <a:schemeClr val="tx2"/>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3396500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range">
    <p:bg>
      <p:bgPr>
        <a:gradFill>
          <a:gsLst>
            <a:gs pos="51000">
              <a:schemeClr val="accent1"/>
            </a:gs>
            <a:gs pos="100000">
              <a:schemeClr val="accent2"/>
            </a:gs>
          </a:gsLst>
          <a:lin ang="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1874183"/>
            <a:ext cx="5297685" cy="1228724"/>
          </a:xfrm>
        </p:spPr>
        <p:txBody>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4C760BE2-071A-4004-90EE-B08B36510DFE}"/>
              </a:ext>
            </a:extLst>
          </p:cNvPr>
          <p:cNvSpPr>
            <a:spLocks noGrp="1"/>
          </p:cNvSpPr>
          <p:nvPr>
            <p:ph type="dt" sz="half" idx="10"/>
          </p:nvPr>
        </p:nvSpPr>
        <p:spPr>
          <a:xfrm>
            <a:off x="836812" y="1296055"/>
            <a:ext cx="2743200" cy="365125"/>
          </a:xfrm>
        </p:spPr>
        <p:txBody>
          <a:bodyPr/>
          <a:lstStyle/>
          <a:p>
            <a:fld id="{402D44FB-E4CF-4A09-9A23-E009F4D9FF7B}" type="datetime4">
              <a:rPr lang="en-AU" smtClean="0"/>
              <a:t>18 October 2022</a:t>
            </a:fld>
            <a:endParaRPr lang="en-AU" dirty="0"/>
          </a:p>
        </p:txBody>
      </p:sp>
      <p:sp>
        <p:nvSpPr>
          <p:cNvPr id="5" name="Footer Placeholder 4">
            <a:extLst>
              <a:ext uri="{FF2B5EF4-FFF2-40B4-BE49-F238E27FC236}">
                <a16:creationId xmlns:a16="http://schemas.microsoft.com/office/drawing/2014/main" id="{1FC67811-2143-4286-8A63-9CA987EF71BC}"/>
              </a:ext>
            </a:extLst>
          </p:cNvPr>
          <p:cNvSpPr>
            <a:spLocks noGrp="1"/>
          </p:cNvSpPr>
          <p:nvPr>
            <p:ph type="ftr" sz="quarter" idx="11"/>
          </p:nvPr>
        </p:nvSpPr>
        <p:spPr>
          <a:xfrm>
            <a:off x="9169400" y="6356350"/>
            <a:ext cx="2479344" cy="365125"/>
          </a:xfrm>
        </p:spPr>
        <p:txBody>
          <a:bodyPr lIns="0" tIns="0" rIns="0" bIns="0"/>
          <a:lstStyle/>
          <a:p>
            <a:endParaRPr lang="en-AU" dirty="0"/>
          </a:p>
        </p:txBody>
      </p:sp>
      <p:sp>
        <p:nvSpPr>
          <p:cNvPr id="6" name="Slide Number Placeholder 5">
            <a:extLst>
              <a:ext uri="{FF2B5EF4-FFF2-40B4-BE49-F238E27FC236}">
                <a16:creationId xmlns:a16="http://schemas.microsoft.com/office/drawing/2014/main" id="{6894B962-0C1C-4603-977F-67FDFF2AAED7}"/>
              </a:ext>
            </a:extLst>
          </p:cNvPr>
          <p:cNvSpPr>
            <a:spLocks noGrp="1"/>
          </p:cNvSpPr>
          <p:nvPr>
            <p:ph type="sldNum" sz="quarter" idx="12"/>
          </p:nvPr>
        </p:nvSpPr>
        <p:spPr/>
        <p:txBody>
          <a:bodyPr/>
          <a:lstStyle/>
          <a:p>
            <a:fld id="{35E8911E-9DE7-463F-981B-F1795CC06C30}" type="slidenum">
              <a:rPr lang="en-AU" smtClean="0"/>
              <a:t>‹#›</a:t>
            </a:fld>
            <a:endParaRPr lang="en-AU"/>
          </a:p>
        </p:txBody>
      </p:sp>
      <p:sp>
        <p:nvSpPr>
          <p:cNvPr id="9" name="Text Placeholder 8">
            <a:extLst>
              <a:ext uri="{FF2B5EF4-FFF2-40B4-BE49-F238E27FC236}">
                <a16:creationId xmlns:a16="http://schemas.microsoft.com/office/drawing/2014/main" id="{3F05B3E2-2B04-4D3C-8DDE-B4022A81AE1B}"/>
              </a:ext>
            </a:extLst>
          </p:cNvPr>
          <p:cNvSpPr>
            <a:spLocks noGrp="1"/>
          </p:cNvSpPr>
          <p:nvPr>
            <p:ph type="body" sz="quarter" idx="14"/>
          </p:nvPr>
        </p:nvSpPr>
        <p:spPr>
          <a:xfrm>
            <a:off x="839788" y="3109301"/>
            <a:ext cx="5297685" cy="2202795"/>
          </a:xfrm>
          <a:prstGeom prst="rect">
            <a:avLst/>
          </a:prstGeom>
        </p:spPr>
        <p:txBody>
          <a:bodyPr lIns="0" tIns="0" rIns="0" bIns="0"/>
          <a:lstStyle>
            <a:lvl1pPr marL="0" indent="0">
              <a:spcBef>
                <a:spcPts val="0"/>
              </a:spcBef>
              <a:buFont typeface="Arial" panose="020B0604020202020204" pitchFamily="34" charset="0"/>
              <a:buNone/>
              <a:defRPr lang="en-US" sz="2100" kern="1200" cap="none" spc="30" baseline="0" dirty="0">
                <a:solidFill>
                  <a:schemeClr val="tx1"/>
                </a:solidFill>
                <a:latin typeface="Roboto"/>
                <a:ea typeface="+mn-ea"/>
                <a:cs typeface="+mn-cs"/>
              </a:defRPr>
            </a:lvl1pPr>
            <a:lvl2pPr>
              <a:defRPr lang="en-US" sz="1400" kern="1200" spc="-24" dirty="0">
                <a:solidFill>
                  <a:schemeClr val="tx1"/>
                </a:solidFill>
                <a:latin typeface="Roboto"/>
                <a:ea typeface="+mn-ea"/>
                <a:cs typeface="+mn-cs"/>
              </a:defRPr>
            </a:lvl2pPr>
            <a:lvl3pPr>
              <a:defRPr lang="en-US" sz="1400" b="1" kern="1200" dirty="0">
                <a:solidFill>
                  <a:schemeClr val="tx1"/>
                </a:solidFill>
                <a:latin typeface="+mn-lt"/>
                <a:ea typeface="+mn-ea"/>
                <a:cs typeface="+mn-cs"/>
              </a:defRPr>
            </a:lvl3pPr>
            <a:lvl4pPr>
              <a:spcBef>
                <a:spcPts val="600"/>
              </a:spcBef>
              <a:defRPr lang="en-US" sz="1000" b="0" kern="1200" dirty="0">
                <a:solidFill>
                  <a:schemeClr val="tx1"/>
                </a:solidFill>
                <a:latin typeface="+mn-lt"/>
                <a:ea typeface="+mn-ea"/>
                <a:cs typeface="+mn-cs"/>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Picture Placeholder 13">
            <a:extLst>
              <a:ext uri="{FF2B5EF4-FFF2-40B4-BE49-F238E27FC236}">
                <a16:creationId xmlns:a16="http://schemas.microsoft.com/office/drawing/2014/main" id="{07628AA4-92F1-4A6D-BE71-19780CC064A7}"/>
              </a:ext>
            </a:extLst>
          </p:cNvPr>
          <p:cNvSpPr>
            <a:spLocks noGrp="1"/>
          </p:cNvSpPr>
          <p:nvPr>
            <p:ph type="pic" sz="quarter" idx="17" hasCustomPrompt="1"/>
          </p:nvPr>
        </p:nvSpPr>
        <p:spPr>
          <a:xfrm>
            <a:off x="6096000" y="0"/>
            <a:ext cx="6096000" cy="6858000"/>
          </a:xfrm>
        </p:spPr>
        <p:txBody>
          <a:bodyPr/>
          <a:lstStyle>
            <a:lvl1pPr>
              <a:defRPr/>
            </a:lvl1pPr>
          </a:lstStyle>
          <a:p>
            <a:pPr lvl="3"/>
            <a:r>
              <a:rPr lang="en-US" dirty="0"/>
              <a:t>Click the Image icon to insert your picture</a:t>
            </a:r>
            <a:endParaRPr lang="en-AU" dirty="0"/>
          </a:p>
        </p:txBody>
      </p:sp>
      <p:sp>
        <p:nvSpPr>
          <p:cNvPr id="8" name="SmartArt Placeholder 7">
            <a:extLst>
              <a:ext uri="{FF2B5EF4-FFF2-40B4-BE49-F238E27FC236}">
                <a16:creationId xmlns:a16="http://schemas.microsoft.com/office/drawing/2014/main" id="{EA779032-A6AC-4C86-9EFD-7EDFEE27BF98}"/>
              </a:ext>
            </a:extLst>
          </p:cNvPr>
          <p:cNvSpPr>
            <a:spLocks noGrp="1" noChangeAspect="1"/>
          </p:cNvSpPr>
          <p:nvPr>
            <p:ph type="dgm" sz="quarter" idx="16" hasCustomPrompt="1"/>
          </p:nvPr>
        </p:nvSpPr>
        <p:spPr>
          <a:xfrm rot="2700000">
            <a:off x="3631497" y="984148"/>
            <a:ext cx="4883900" cy="4885328"/>
          </a:xfrm>
          <a:custGeom>
            <a:avLst/>
            <a:gdLst>
              <a:gd name="connsiteX0" fmla="*/ 0 w 10586923"/>
              <a:gd name="connsiteY0" fmla="*/ 929477 h 9833657"/>
              <a:gd name="connsiteX1" fmla="*/ 929477 w 10586923"/>
              <a:gd name="connsiteY1" fmla="*/ 0 h 9833657"/>
              <a:gd name="connsiteX2" fmla="*/ 9657446 w 10586923"/>
              <a:gd name="connsiteY2" fmla="*/ 0 h 9833657"/>
              <a:gd name="connsiteX3" fmla="*/ 10586923 w 10586923"/>
              <a:gd name="connsiteY3" fmla="*/ 929477 h 9833657"/>
              <a:gd name="connsiteX4" fmla="*/ 10586923 w 10586923"/>
              <a:gd name="connsiteY4" fmla="*/ 8904180 h 9833657"/>
              <a:gd name="connsiteX5" fmla="*/ 9657446 w 10586923"/>
              <a:gd name="connsiteY5" fmla="*/ 9833657 h 9833657"/>
              <a:gd name="connsiteX6" fmla="*/ 929477 w 10586923"/>
              <a:gd name="connsiteY6" fmla="*/ 9833657 h 9833657"/>
              <a:gd name="connsiteX7" fmla="*/ 0 w 10586923"/>
              <a:gd name="connsiteY7" fmla="*/ 8904180 h 9833657"/>
              <a:gd name="connsiteX8" fmla="*/ 0 w 10586923"/>
              <a:gd name="connsiteY8" fmla="*/ 929477 h 9833657"/>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86923 w 10586923"/>
              <a:gd name="connsiteY5" fmla="*/ 8918762 h 9848239"/>
              <a:gd name="connsiteX6" fmla="*/ 9657446 w 10586923"/>
              <a:gd name="connsiteY6" fmla="*/ 984823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10586923 w 10586923"/>
              <a:gd name="connsiteY6" fmla="*/ 8918762 h 9848239"/>
              <a:gd name="connsiteX7" fmla="*/ 9657446 w 10586923"/>
              <a:gd name="connsiteY7" fmla="*/ 9848239 h 9848239"/>
              <a:gd name="connsiteX8" fmla="*/ 929477 w 10586923"/>
              <a:gd name="connsiteY8" fmla="*/ 9848239 h 9848239"/>
              <a:gd name="connsiteX9" fmla="*/ 0 w 10586923"/>
              <a:gd name="connsiteY9" fmla="*/ 8918762 h 9848239"/>
              <a:gd name="connsiteX10" fmla="*/ 0 w 10586923"/>
              <a:gd name="connsiteY10" fmla="*/ 944059 h 9848239"/>
              <a:gd name="connsiteX0" fmla="*/ 0 w 10661070"/>
              <a:gd name="connsiteY0" fmla="*/ 944059 h 9848239"/>
              <a:gd name="connsiteX1" fmla="*/ 929477 w 10661070"/>
              <a:gd name="connsiteY1" fmla="*/ 14582 h 9848239"/>
              <a:gd name="connsiteX2" fmla="*/ 5734207 w 10661070"/>
              <a:gd name="connsiteY2" fmla="*/ 0 h 9848239"/>
              <a:gd name="connsiteX3" fmla="*/ 9657446 w 10661070"/>
              <a:gd name="connsiteY3" fmla="*/ 14582 h 9848239"/>
              <a:gd name="connsiteX4" fmla="*/ 10586923 w 10661070"/>
              <a:gd name="connsiteY4" fmla="*/ 944059 h 9848239"/>
              <a:gd name="connsiteX5" fmla="*/ 10574565 w 10661070"/>
              <a:gd name="connsiteY5" fmla="*/ 4858320 h 9848239"/>
              <a:gd name="connsiteX6" fmla="*/ 9657446 w 10661070"/>
              <a:gd name="connsiteY6" fmla="*/ 9848239 h 9848239"/>
              <a:gd name="connsiteX7" fmla="*/ 929477 w 10661070"/>
              <a:gd name="connsiteY7" fmla="*/ 9848239 h 9848239"/>
              <a:gd name="connsiteX8" fmla="*/ 0 w 10661070"/>
              <a:gd name="connsiteY8" fmla="*/ 8918762 h 9848239"/>
              <a:gd name="connsiteX9" fmla="*/ 0 w 10661070"/>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98830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11685"/>
              <a:gd name="connsiteX1" fmla="*/ 929477 w 10586923"/>
              <a:gd name="connsiteY1" fmla="*/ 14582 h 9811685"/>
              <a:gd name="connsiteX2" fmla="*/ 5734207 w 10586923"/>
              <a:gd name="connsiteY2" fmla="*/ 0 h 9811685"/>
              <a:gd name="connsiteX3" fmla="*/ 9657446 w 10586923"/>
              <a:gd name="connsiteY3" fmla="*/ 14582 h 9811685"/>
              <a:gd name="connsiteX4" fmla="*/ 10586923 w 10586923"/>
              <a:gd name="connsiteY4" fmla="*/ 944059 h 9811685"/>
              <a:gd name="connsiteX5" fmla="*/ 10574565 w 10586923"/>
              <a:gd name="connsiteY5" fmla="*/ 4858320 h 9811685"/>
              <a:gd name="connsiteX6" fmla="*/ 6298830 w 10586923"/>
              <a:gd name="connsiteY6" fmla="*/ 9165741 h 9811685"/>
              <a:gd name="connsiteX7" fmla="*/ 0 w 10586923"/>
              <a:gd name="connsiteY7" fmla="*/ 8918762 h 9811685"/>
              <a:gd name="connsiteX8" fmla="*/ 0 w 10586923"/>
              <a:gd name="connsiteY8" fmla="*/ 944059 h 9811685"/>
              <a:gd name="connsiteX0" fmla="*/ 0 w 10586923"/>
              <a:gd name="connsiteY0" fmla="*/ 944059 h 9165750"/>
              <a:gd name="connsiteX1" fmla="*/ 929477 w 10586923"/>
              <a:gd name="connsiteY1" fmla="*/ 14582 h 9165750"/>
              <a:gd name="connsiteX2" fmla="*/ 5734207 w 10586923"/>
              <a:gd name="connsiteY2" fmla="*/ 0 h 9165750"/>
              <a:gd name="connsiteX3" fmla="*/ 9657446 w 10586923"/>
              <a:gd name="connsiteY3" fmla="*/ 14582 h 9165750"/>
              <a:gd name="connsiteX4" fmla="*/ 10586923 w 10586923"/>
              <a:gd name="connsiteY4" fmla="*/ 944059 h 9165750"/>
              <a:gd name="connsiteX5" fmla="*/ 10574565 w 10586923"/>
              <a:gd name="connsiteY5" fmla="*/ 4858320 h 9165750"/>
              <a:gd name="connsiteX6" fmla="*/ 6298830 w 10586923"/>
              <a:gd name="connsiteY6" fmla="*/ 9165741 h 9165750"/>
              <a:gd name="connsiteX7" fmla="*/ 0 w 10586923"/>
              <a:gd name="connsiteY7" fmla="*/ 944059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47491 w 9797573"/>
              <a:gd name="connsiteY0" fmla="*/ 4338596 h 9165750"/>
              <a:gd name="connsiteX1" fmla="*/ 140127 w 9797573"/>
              <a:gd name="connsiteY1" fmla="*/ 14582 h 9165750"/>
              <a:gd name="connsiteX2" fmla="*/ 4944857 w 9797573"/>
              <a:gd name="connsiteY2" fmla="*/ 0 h 9165750"/>
              <a:gd name="connsiteX3" fmla="*/ 8868096 w 9797573"/>
              <a:gd name="connsiteY3" fmla="*/ 14582 h 9165750"/>
              <a:gd name="connsiteX4" fmla="*/ 9797573 w 9797573"/>
              <a:gd name="connsiteY4" fmla="*/ 944059 h 9165750"/>
              <a:gd name="connsiteX5" fmla="*/ 9785215 w 9797573"/>
              <a:gd name="connsiteY5" fmla="*/ 4858320 h 9165750"/>
              <a:gd name="connsiteX6" fmla="*/ 5509480 w 9797573"/>
              <a:gd name="connsiteY6" fmla="*/ 9165741 h 9165750"/>
              <a:gd name="connsiteX7" fmla="*/ 647491 w 9797573"/>
              <a:gd name="connsiteY7" fmla="*/ 4338596 h 9165750"/>
              <a:gd name="connsiteX0" fmla="*/ 2149 w 9152231"/>
              <a:gd name="connsiteY0" fmla="*/ 4338596 h 9165750"/>
              <a:gd name="connsiteX1" fmla="*/ 4299515 w 9152231"/>
              <a:gd name="connsiteY1" fmla="*/ 0 h 9165750"/>
              <a:gd name="connsiteX2" fmla="*/ 8222754 w 9152231"/>
              <a:gd name="connsiteY2" fmla="*/ 14582 h 9165750"/>
              <a:gd name="connsiteX3" fmla="*/ 9152231 w 9152231"/>
              <a:gd name="connsiteY3" fmla="*/ 944059 h 9165750"/>
              <a:gd name="connsiteX4" fmla="*/ 9139873 w 9152231"/>
              <a:gd name="connsiteY4" fmla="*/ 4858320 h 9165750"/>
              <a:gd name="connsiteX5" fmla="*/ 4864138 w 9152231"/>
              <a:gd name="connsiteY5" fmla="*/ 9165741 h 9165750"/>
              <a:gd name="connsiteX6" fmla="*/ 2149 w 9152231"/>
              <a:gd name="connsiteY6" fmla="*/ 4338596 h 9165750"/>
              <a:gd name="connsiteX0" fmla="*/ 1973 w 9152055"/>
              <a:gd name="connsiteY0" fmla="*/ 4338596 h 9165750"/>
              <a:gd name="connsiteX1" fmla="*/ 4299339 w 9152055"/>
              <a:gd name="connsiteY1" fmla="*/ 0 h 9165750"/>
              <a:gd name="connsiteX2" fmla="*/ 8222578 w 9152055"/>
              <a:gd name="connsiteY2" fmla="*/ 14582 h 9165750"/>
              <a:gd name="connsiteX3" fmla="*/ 9152055 w 9152055"/>
              <a:gd name="connsiteY3" fmla="*/ 944059 h 9165750"/>
              <a:gd name="connsiteX4" fmla="*/ 9139697 w 9152055"/>
              <a:gd name="connsiteY4" fmla="*/ 4858320 h 9165750"/>
              <a:gd name="connsiteX5" fmla="*/ 4863962 w 9152055"/>
              <a:gd name="connsiteY5" fmla="*/ 9165741 h 9165750"/>
              <a:gd name="connsiteX6" fmla="*/ 1973 w 9152055"/>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4929362"/>
              <a:gd name="connsiteY0" fmla="*/ 135836 h 9165750"/>
              <a:gd name="connsiteX1" fmla="*/ 76646 w 4929362"/>
              <a:gd name="connsiteY1" fmla="*/ 0 h 9165750"/>
              <a:gd name="connsiteX2" fmla="*/ 3999885 w 4929362"/>
              <a:gd name="connsiteY2" fmla="*/ 14582 h 9165750"/>
              <a:gd name="connsiteX3" fmla="*/ 4929362 w 4929362"/>
              <a:gd name="connsiteY3" fmla="*/ 944059 h 9165750"/>
              <a:gd name="connsiteX4" fmla="*/ 4917004 w 4929362"/>
              <a:gd name="connsiteY4" fmla="*/ 4858320 h 9165750"/>
              <a:gd name="connsiteX5" fmla="*/ 641269 w 4929362"/>
              <a:gd name="connsiteY5" fmla="*/ 9165741 h 9165750"/>
              <a:gd name="connsiteX6" fmla="*/ 0 w 4929362"/>
              <a:gd name="connsiteY6" fmla="*/ 135836 h 9165750"/>
              <a:gd name="connsiteX0" fmla="*/ 0 w 4929362"/>
              <a:gd name="connsiteY0" fmla="*/ 135836 h 5219032"/>
              <a:gd name="connsiteX1" fmla="*/ 76646 w 4929362"/>
              <a:gd name="connsiteY1" fmla="*/ 0 h 5219032"/>
              <a:gd name="connsiteX2" fmla="*/ 3999885 w 4929362"/>
              <a:gd name="connsiteY2" fmla="*/ 14582 h 5219032"/>
              <a:gd name="connsiteX3" fmla="*/ 4929362 w 4929362"/>
              <a:gd name="connsiteY3" fmla="*/ 944059 h 5219032"/>
              <a:gd name="connsiteX4" fmla="*/ 4917004 w 4929362"/>
              <a:gd name="connsiteY4" fmla="*/ 4858320 h 5219032"/>
              <a:gd name="connsiteX5" fmla="*/ 4844030 w 4929362"/>
              <a:gd name="connsiteY5" fmla="*/ 4927060 h 5219032"/>
              <a:gd name="connsiteX6" fmla="*/ 0 w 4929362"/>
              <a:gd name="connsiteY6" fmla="*/ 135836 h 5219032"/>
              <a:gd name="connsiteX0" fmla="*/ 0 w 4895686"/>
              <a:gd name="connsiteY0" fmla="*/ 65117 h 5219032"/>
              <a:gd name="connsiteX1" fmla="*/ 42970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95686"/>
              <a:gd name="connsiteY0" fmla="*/ 65117 h 5219032"/>
              <a:gd name="connsiteX1" fmla="*/ 63177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75481"/>
              <a:gd name="connsiteY0" fmla="*/ 44912 h 5219032"/>
              <a:gd name="connsiteX1" fmla="*/ 42972 w 4875481"/>
              <a:gd name="connsiteY1" fmla="*/ 0 h 5219032"/>
              <a:gd name="connsiteX2" fmla="*/ 3946004 w 4875481"/>
              <a:gd name="connsiteY2" fmla="*/ 14582 h 5219032"/>
              <a:gd name="connsiteX3" fmla="*/ 4875481 w 4875481"/>
              <a:gd name="connsiteY3" fmla="*/ 944059 h 5219032"/>
              <a:gd name="connsiteX4" fmla="*/ 4863123 w 4875481"/>
              <a:gd name="connsiteY4" fmla="*/ 4858320 h 5219032"/>
              <a:gd name="connsiteX5" fmla="*/ 4790149 w 4875481"/>
              <a:gd name="connsiteY5" fmla="*/ 4927060 h 5219032"/>
              <a:gd name="connsiteX6" fmla="*/ 0 w 4875481"/>
              <a:gd name="connsiteY6" fmla="*/ 44912 h 5219032"/>
              <a:gd name="connsiteX0" fmla="*/ 0 w 4883900"/>
              <a:gd name="connsiteY0" fmla="*/ 46597 h 5219032"/>
              <a:gd name="connsiteX1" fmla="*/ 51391 w 4883900"/>
              <a:gd name="connsiteY1" fmla="*/ 0 h 5219032"/>
              <a:gd name="connsiteX2" fmla="*/ 3954423 w 4883900"/>
              <a:gd name="connsiteY2" fmla="*/ 14582 h 5219032"/>
              <a:gd name="connsiteX3" fmla="*/ 4883900 w 4883900"/>
              <a:gd name="connsiteY3" fmla="*/ 944059 h 5219032"/>
              <a:gd name="connsiteX4" fmla="*/ 4871542 w 4883900"/>
              <a:gd name="connsiteY4" fmla="*/ 4858320 h 5219032"/>
              <a:gd name="connsiteX5" fmla="*/ 4798568 w 4883900"/>
              <a:gd name="connsiteY5" fmla="*/ 4927060 h 5219032"/>
              <a:gd name="connsiteX6" fmla="*/ 0 w 4883900"/>
              <a:gd name="connsiteY6" fmla="*/ 46597 h 5219032"/>
              <a:gd name="connsiteX0" fmla="*/ 0 w 4883900"/>
              <a:gd name="connsiteY0" fmla="*/ 46597 h 5205838"/>
              <a:gd name="connsiteX1" fmla="*/ 51391 w 4883900"/>
              <a:gd name="connsiteY1" fmla="*/ 0 h 5205838"/>
              <a:gd name="connsiteX2" fmla="*/ 3954423 w 4883900"/>
              <a:gd name="connsiteY2" fmla="*/ 14582 h 5205838"/>
              <a:gd name="connsiteX3" fmla="*/ 4883900 w 4883900"/>
              <a:gd name="connsiteY3" fmla="*/ 944059 h 5205838"/>
              <a:gd name="connsiteX4" fmla="*/ 4871542 w 4883900"/>
              <a:gd name="connsiteY4" fmla="*/ 4858320 h 5205838"/>
              <a:gd name="connsiteX5" fmla="*/ 4675090 w 4883900"/>
              <a:gd name="connsiteY5" fmla="*/ 4879914 h 5205838"/>
              <a:gd name="connsiteX6" fmla="*/ 0 w 4883900"/>
              <a:gd name="connsiteY6" fmla="*/ 46597 h 5205838"/>
              <a:gd name="connsiteX0" fmla="*/ 0 w 4883900"/>
              <a:gd name="connsiteY0" fmla="*/ 46597 h 4880964"/>
              <a:gd name="connsiteX1" fmla="*/ 51391 w 4883900"/>
              <a:gd name="connsiteY1" fmla="*/ 0 h 4880964"/>
              <a:gd name="connsiteX2" fmla="*/ 3954423 w 4883900"/>
              <a:gd name="connsiteY2" fmla="*/ 14582 h 4880964"/>
              <a:gd name="connsiteX3" fmla="*/ 4883900 w 4883900"/>
              <a:gd name="connsiteY3" fmla="*/ 944059 h 4880964"/>
              <a:gd name="connsiteX4" fmla="*/ 4871542 w 4883900"/>
              <a:gd name="connsiteY4" fmla="*/ 4858320 h 4880964"/>
              <a:gd name="connsiteX5" fmla="*/ 4675090 w 4883900"/>
              <a:gd name="connsiteY5" fmla="*/ 4879914 h 4880964"/>
              <a:gd name="connsiteX6" fmla="*/ 0 w 4883900"/>
              <a:gd name="connsiteY6" fmla="*/ 46597 h 4880964"/>
              <a:gd name="connsiteX0" fmla="*/ 0 w 4883900"/>
              <a:gd name="connsiteY0" fmla="*/ 46597 h 4885328"/>
              <a:gd name="connsiteX1" fmla="*/ 51391 w 4883900"/>
              <a:gd name="connsiteY1" fmla="*/ 0 h 4885328"/>
              <a:gd name="connsiteX2" fmla="*/ 3954423 w 4883900"/>
              <a:gd name="connsiteY2" fmla="*/ 14582 h 4885328"/>
              <a:gd name="connsiteX3" fmla="*/ 4883900 w 4883900"/>
              <a:gd name="connsiteY3" fmla="*/ 944059 h 4885328"/>
              <a:gd name="connsiteX4" fmla="*/ 4871542 w 4883900"/>
              <a:gd name="connsiteY4" fmla="*/ 4858320 h 4885328"/>
              <a:gd name="connsiteX5" fmla="*/ 4845715 w 4883900"/>
              <a:gd name="connsiteY5" fmla="*/ 4884404 h 4885328"/>
              <a:gd name="connsiteX6" fmla="*/ 0 w 4883900"/>
              <a:gd name="connsiteY6" fmla="*/ 46597 h 488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3900" h="4885328">
                <a:moveTo>
                  <a:pt x="0" y="46597"/>
                </a:moveTo>
                <a:lnTo>
                  <a:pt x="51391" y="0"/>
                </a:lnTo>
                <a:lnTo>
                  <a:pt x="3954423" y="14582"/>
                </a:lnTo>
                <a:cubicBezTo>
                  <a:pt x="4467759" y="14582"/>
                  <a:pt x="4883900" y="430723"/>
                  <a:pt x="4883900" y="944059"/>
                </a:cubicBezTo>
                <a:cubicBezTo>
                  <a:pt x="4879781" y="2248813"/>
                  <a:pt x="4875661" y="3553566"/>
                  <a:pt x="4871542" y="4858320"/>
                </a:cubicBezTo>
                <a:cubicBezTo>
                  <a:pt x="4867048" y="4858363"/>
                  <a:pt x="4853138" y="4891193"/>
                  <a:pt x="4845715" y="4884404"/>
                </a:cubicBezTo>
                <a:lnTo>
                  <a:pt x="0" y="46597"/>
                </a:lnTo>
                <a:close/>
              </a:path>
            </a:pathLst>
          </a:custGeom>
          <a:solidFill>
            <a:schemeClr val="bg1"/>
          </a:solidFill>
        </p:spPr>
        <p:txBody>
          <a:bodyPr>
            <a:noAutofit/>
          </a:bodyPr>
          <a:lstStyle>
            <a:lvl1pPr>
              <a:defRPr lang="en-AU">
                <a:solidFill>
                  <a:schemeClr val="bg1"/>
                </a:solidFill>
              </a:defRPr>
            </a:lvl1pPr>
            <a:lvl2pPr>
              <a:defRPr>
                <a:solidFill>
                  <a:schemeClr val="bg1"/>
                </a:solidFill>
              </a:defRPr>
            </a:lvl2pPr>
          </a:lstStyle>
          <a:p>
            <a:pPr lvl="1"/>
            <a:r>
              <a:rPr lang="en-US" dirty="0"/>
              <a:t>  </a:t>
            </a:r>
            <a:endParaRPr lang="en-AU" dirty="0"/>
          </a:p>
        </p:txBody>
      </p:sp>
    </p:spTree>
    <p:extLst>
      <p:ext uri="{BB962C8B-B14F-4D97-AF65-F5344CB8AC3E}">
        <p14:creationId xmlns:p14="http://schemas.microsoft.com/office/powerpoint/2010/main" val="17229269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tx2"/>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7888373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776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8023909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5302469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9B7D9CA0-1591-4AD6-95D6-B107994FDE83}"/>
              </a:ext>
            </a:extLst>
          </p:cNvPr>
          <p:cNvSpPr>
            <a:spLocks noGrp="1"/>
          </p:cNvSpPr>
          <p:nvPr>
            <p:ph type="body" sz="quarter" idx="15" hasCustomPrompt="1"/>
          </p:nvPr>
        </p:nvSpPr>
        <p:spPr>
          <a:xfrm>
            <a:off x="6262488" y="1710848"/>
            <a:ext cx="5116778" cy="1725836"/>
          </a:xfrm>
          <a:prstGeom prst="rect">
            <a:avLst/>
          </a:prstGeom>
          <a:solidFill>
            <a:schemeClr val="accent6"/>
          </a:solidFill>
        </p:spPr>
        <p:txBody>
          <a:bodyPr wrap="square" lIns="152400" tIns="152400" rIns="152400" bIns="152400">
            <a:no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14731381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7900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amp; Content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chemeClr val="accent6">
              <a:lumMod val="20000"/>
              <a:lumOff val="80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799506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chemeClr val="accent6">
              <a:lumMod val="20000"/>
              <a:lumOff val="80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759524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chemeClr val="accent6">
              <a:lumMod val="20000"/>
              <a:lumOff val="80000"/>
            </a:schemeClr>
          </a:solidFill>
        </p:spPr>
        <p:txBody>
          <a:bodyPr wrap="square">
            <a:noAutofit/>
          </a:bodyPr>
          <a:lstStyle/>
          <a:p>
            <a:endParaRPr lang="en-AU" dirty="0"/>
          </a:p>
        </p:txBody>
      </p:sp>
    </p:spTree>
    <p:extLst>
      <p:ext uri="{BB962C8B-B14F-4D97-AF65-F5344CB8AC3E}">
        <p14:creationId xmlns:p14="http://schemas.microsoft.com/office/powerpoint/2010/main" val="34225153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B1453B94-A423-4C89-9598-231818E7A555}"/>
              </a:ext>
            </a:extLst>
          </p:cNvPr>
          <p:cNvSpPr>
            <a:spLocks noGrp="1"/>
          </p:cNvSpPr>
          <p:nvPr>
            <p:ph type="body" sz="quarter" idx="15" hasCustomPrompt="1"/>
          </p:nvPr>
        </p:nvSpPr>
        <p:spPr>
          <a:xfrm>
            <a:off x="4471974" y="1718532"/>
            <a:ext cx="3265848" cy="2089739"/>
          </a:xfrm>
          <a:prstGeom prst="rect">
            <a:avLst/>
          </a:prstGeom>
          <a:solidFill>
            <a:schemeClr val="accent6"/>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836908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ey">
    <p:bg>
      <p:bgPr>
        <a:gradFill>
          <a:gsLst>
            <a:gs pos="51000">
              <a:srgbClr val="BBBCBC"/>
            </a:gs>
            <a:gs pos="100000">
              <a:srgbClr val="75787B"/>
            </a:gs>
          </a:gsLst>
          <a:lin ang="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1876753"/>
            <a:ext cx="5297685" cy="1228724"/>
          </a:xfrm>
        </p:spPr>
        <p:txBody>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4C760BE2-071A-4004-90EE-B08B36510DFE}"/>
              </a:ext>
            </a:extLst>
          </p:cNvPr>
          <p:cNvSpPr>
            <a:spLocks noGrp="1"/>
          </p:cNvSpPr>
          <p:nvPr>
            <p:ph type="dt" sz="half" idx="10"/>
          </p:nvPr>
        </p:nvSpPr>
        <p:spPr>
          <a:xfrm>
            <a:off x="836812" y="1296055"/>
            <a:ext cx="2743200" cy="365125"/>
          </a:xfrm>
        </p:spPr>
        <p:txBody>
          <a:bodyPr/>
          <a:lstStyle/>
          <a:p>
            <a:fld id="{C3139097-714C-4021-B173-2346AB629B1A}" type="datetime4">
              <a:rPr lang="en-AU" smtClean="0"/>
              <a:t>18 October 2022</a:t>
            </a:fld>
            <a:endParaRPr lang="en-AU"/>
          </a:p>
        </p:txBody>
      </p:sp>
      <p:sp>
        <p:nvSpPr>
          <p:cNvPr id="6" name="Slide Number Placeholder 5">
            <a:extLst>
              <a:ext uri="{FF2B5EF4-FFF2-40B4-BE49-F238E27FC236}">
                <a16:creationId xmlns:a16="http://schemas.microsoft.com/office/drawing/2014/main" id="{6894B962-0C1C-4603-977F-67FDFF2AAED7}"/>
              </a:ext>
            </a:extLst>
          </p:cNvPr>
          <p:cNvSpPr>
            <a:spLocks noGrp="1"/>
          </p:cNvSpPr>
          <p:nvPr>
            <p:ph type="sldNum" sz="quarter" idx="12"/>
          </p:nvPr>
        </p:nvSpPr>
        <p:spPr/>
        <p:txBody>
          <a:bodyPr/>
          <a:lstStyle/>
          <a:p>
            <a:fld id="{35E8911E-9DE7-463F-981B-F1795CC06C30}" type="slidenum">
              <a:rPr lang="en-AU" smtClean="0"/>
              <a:t>‹#›</a:t>
            </a:fld>
            <a:endParaRPr lang="en-AU"/>
          </a:p>
        </p:txBody>
      </p:sp>
      <p:sp>
        <p:nvSpPr>
          <p:cNvPr id="9" name="Text Placeholder 8">
            <a:extLst>
              <a:ext uri="{FF2B5EF4-FFF2-40B4-BE49-F238E27FC236}">
                <a16:creationId xmlns:a16="http://schemas.microsoft.com/office/drawing/2014/main" id="{3F05B3E2-2B04-4D3C-8DDE-B4022A81AE1B}"/>
              </a:ext>
            </a:extLst>
          </p:cNvPr>
          <p:cNvSpPr>
            <a:spLocks noGrp="1"/>
          </p:cNvSpPr>
          <p:nvPr>
            <p:ph type="body" sz="quarter" idx="14"/>
          </p:nvPr>
        </p:nvSpPr>
        <p:spPr>
          <a:xfrm>
            <a:off x="839788" y="3111871"/>
            <a:ext cx="5297685" cy="2202795"/>
          </a:xfrm>
          <a:prstGeom prst="rect">
            <a:avLst/>
          </a:prstGeom>
        </p:spPr>
        <p:txBody>
          <a:bodyPr lIns="0" tIns="0" rIns="0" b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4">
            <a:extLst>
              <a:ext uri="{FF2B5EF4-FFF2-40B4-BE49-F238E27FC236}">
                <a16:creationId xmlns:a16="http://schemas.microsoft.com/office/drawing/2014/main" id="{F1B285A3-3C79-4D8B-8D63-7C9D89826EDF}"/>
              </a:ext>
            </a:extLst>
          </p:cNvPr>
          <p:cNvSpPr>
            <a:spLocks noGrp="1"/>
          </p:cNvSpPr>
          <p:nvPr>
            <p:ph type="ftr" sz="quarter" idx="11"/>
          </p:nvPr>
        </p:nvSpPr>
        <p:spPr>
          <a:xfrm>
            <a:off x="9169400" y="6356350"/>
            <a:ext cx="2479344" cy="365125"/>
          </a:xfrm>
        </p:spPr>
        <p:txBody>
          <a:bodyPr lIns="0" tIns="0" rIns="0" bIns="0"/>
          <a:lstStyle/>
          <a:p>
            <a:endParaRPr lang="en-AU" dirty="0"/>
          </a:p>
        </p:txBody>
      </p:sp>
      <p:sp>
        <p:nvSpPr>
          <p:cNvPr id="8" name="Picture Placeholder 13">
            <a:extLst>
              <a:ext uri="{FF2B5EF4-FFF2-40B4-BE49-F238E27FC236}">
                <a16:creationId xmlns:a16="http://schemas.microsoft.com/office/drawing/2014/main" id="{2BDDD6B7-B88B-4668-881A-9B22DDCD55DB}"/>
              </a:ext>
            </a:extLst>
          </p:cNvPr>
          <p:cNvSpPr>
            <a:spLocks noGrp="1"/>
          </p:cNvSpPr>
          <p:nvPr>
            <p:ph type="pic" sz="quarter" idx="17" hasCustomPrompt="1"/>
          </p:nvPr>
        </p:nvSpPr>
        <p:spPr>
          <a:xfrm>
            <a:off x="6096000" y="0"/>
            <a:ext cx="6096000" cy="6858000"/>
          </a:xfrm>
        </p:spPr>
        <p:txBody>
          <a:bodyPr/>
          <a:lstStyle>
            <a:lvl1pPr>
              <a:defRPr/>
            </a:lvl1pPr>
          </a:lstStyle>
          <a:p>
            <a:pPr lvl="3"/>
            <a:r>
              <a:rPr lang="en-US" dirty="0"/>
              <a:t>Click the Image icon to insert your picture</a:t>
            </a:r>
            <a:endParaRPr lang="en-AU" dirty="0"/>
          </a:p>
        </p:txBody>
      </p:sp>
      <p:sp>
        <p:nvSpPr>
          <p:cNvPr id="10" name="SmartArt Placeholder 7">
            <a:extLst>
              <a:ext uri="{FF2B5EF4-FFF2-40B4-BE49-F238E27FC236}">
                <a16:creationId xmlns:a16="http://schemas.microsoft.com/office/drawing/2014/main" id="{A39E4C10-3D21-4B83-8AB4-C0C261745384}"/>
              </a:ext>
            </a:extLst>
          </p:cNvPr>
          <p:cNvSpPr>
            <a:spLocks noGrp="1" noChangeAspect="1"/>
          </p:cNvSpPr>
          <p:nvPr>
            <p:ph type="dgm" sz="quarter" idx="16" hasCustomPrompt="1"/>
          </p:nvPr>
        </p:nvSpPr>
        <p:spPr>
          <a:xfrm rot="2700000">
            <a:off x="3631497" y="984148"/>
            <a:ext cx="4883900" cy="4885328"/>
          </a:xfrm>
          <a:custGeom>
            <a:avLst/>
            <a:gdLst>
              <a:gd name="connsiteX0" fmla="*/ 0 w 10586923"/>
              <a:gd name="connsiteY0" fmla="*/ 929477 h 9833657"/>
              <a:gd name="connsiteX1" fmla="*/ 929477 w 10586923"/>
              <a:gd name="connsiteY1" fmla="*/ 0 h 9833657"/>
              <a:gd name="connsiteX2" fmla="*/ 9657446 w 10586923"/>
              <a:gd name="connsiteY2" fmla="*/ 0 h 9833657"/>
              <a:gd name="connsiteX3" fmla="*/ 10586923 w 10586923"/>
              <a:gd name="connsiteY3" fmla="*/ 929477 h 9833657"/>
              <a:gd name="connsiteX4" fmla="*/ 10586923 w 10586923"/>
              <a:gd name="connsiteY4" fmla="*/ 8904180 h 9833657"/>
              <a:gd name="connsiteX5" fmla="*/ 9657446 w 10586923"/>
              <a:gd name="connsiteY5" fmla="*/ 9833657 h 9833657"/>
              <a:gd name="connsiteX6" fmla="*/ 929477 w 10586923"/>
              <a:gd name="connsiteY6" fmla="*/ 9833657 h 9833657"/>
              <a:gd name="connsiteX7" fmla="*/ 0 w 10586923"/>
              <a:gd name="connsiteY7" fmla="*/ 8904180 h 9833657"/>
              <a:gd name="connsiteX8" fmla="*/ 0 w 10586923"/>
              <a:gd name="connsiteY8" fmla="*/ 929477 h 9833657"/>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86923 w 10586923"/>
              <a:gd name="connsiteY5" fmla="*/ 8918762 h 9848239"/>
              <a:gd name="connsiteX6" fmla="*/ 9657446 w 10586923"/>
              <a:gd name="connsiteY6" fmla="*/ 984823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10586923 w 10586923"/>
              <a:gd name="connsiteY6" fmla="*/ 8918762 h 9848239"/>
              <a:gd name="connsiteX7" fmla="*/ 9657446 w 10586923"/>
              <a:gd name="connsiteY7" fmla="*/ 9848239 h 9848239"/>
              <a:gd name="connsiteX8" fmla="*/ 929477 w 10586923"/>
              <a:gd name="connsiteY8" fmla="*/ 9848239 h 9848239"/>
              <a:gd name="connsiteX9" fmla="*/ 0 w 10586923"/>
              <a:gd name="connsiteY9" fmla="*/ 8918762 h 9848239"/>
              <a:gd name="connsiteX10" fmla="*/ 0 w 10586923"/>
              <a:gd name="connsiteY10" fmla="*/ 944059 h 9848239"/>
              <a:gd name="connsiteX0" fmla="*/ 0 w 10661070"/>
              <a:gd name="connsiteY0" fmla="*/ 944059 h 9848239"/>
              <a:gd name="connsiteX1" fmla="*/ 929477 w 10661070"/>
              <a:gd name="connsiteY1" fmla="*/ 14582 h 9848239"/>
              <a:gd name="connsiteX2" fmla="*/ 5734207 w 10661070"/>
              <a:gd name="connsiteY2" fmla="*/ 0 h 9848239"/>
              <a:gd name="connsiteX3" fmla="*/ 9657446 w 10661070"/>
              <a:gd name="connsiteY3" fmla="*/ 14582 h 9848239"/>
              <a:gd name="connsiteX4" fmla="*/ 10586923 w 10661070"/>
              <a:gd name="connsiteY4" fmla="*/ 944059 h 9848239"/>
              <a:gd name="connsiteX5" fmla="*/ 10574565 w 10661070"/>
              <a:gd name="connsiteY5" fmla="*/ 4858320 h 9848239"/>
              <a:gd name="connsiteX6" fmla="*/ 9657446 w 10661070"/>
              <a:gd name="connsiteY6" fmla="*/ 9848239 h 9848239"/>
              <a:gd name="connsiteX7" fmla="*/ 929477 w 10661070"/>
              <a:gd name="connsiteY7" fmla="*/ 9848239 h 9848239"/>
              <a:gd name="connsiteX8" fmla="*/ 0 w 10661070"/>
              <a:gd name="connsiteY8" fmla="*/ 8918762 h 9848239"/>
              <a:gd name="connsiteX9" fmla="*/ 0 w 10661070"/>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62909 w 10586923"/>
              <a:gd name="connsiteY6" fmla="*/ 9147779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44948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48239"/>
              <a:gd name="connsiteX1" fmla="*/ 929477 w 10586923"/>
              <a:gd name="connsiteY1" fmla="*/ 14582 h 9848239"/>
              <a:gd name="connsiteX2" fmla="*/ 5734207 w 10586923"/>
              <a:gd name="connsiteY2" fmla="*/ 0 h 9848239"/>
              <a:gd name="connsiteX3" fmla="*/ 9657446 w 10586923"/>
              <a:gd name="connsiteY3" fmla="*/ 14582 h 9848239"/>
              <a:gd name="connsiteX4" fmla="*/ 10586923 w 10586923"/>
              <a:gd name="connsiteY4" fmla="*/ 944059 h 9848239"/>
              <a:gd name="connsiteX5" fmla="*/ 10574565 w 10586923"/>
              <a:gd name="connsiteY5" fmla="*/ 4858320 h 9848239"/>
              <a:gd name="connsiteX6" fmla="*/ 6298830 w 10586923"/>
              <a:gd name="connsiteY6" fmla="*/ 9165741 h 9848239"/>
              <a:gd name="connsiteX7" fmla="*/ 929477 w 10586923"/>
              <a:gd name="connsiteY7" fmla="*/ 9848239 h 9848239"/>
              <a:gd name="connsiteX8" fmla="*/ 0 w 10586923"/>
              <a:gd name="connsiteY8" fmla="*/ 8918762 h 9848239"/>
              <a:gd name="connsiteX9" fmla="*/ 0 w 10586923"/>
              <a:gd name="connsiteY9" fmla="*/ 944059 h 9848239"/>
              <a:gd name="connsiteX0" fmla="*/ 0 w 10586923"/>
              <a:gd name="connsiteY0" fmla="*/ 944059 h 9811685"/>
              <a:gd name="connsiteX1" fmla="*/ 929477 w 10586923"/>
              <a:gd name="connsiteY1" fmla="*/ 14582 h 9811685"/>
              <a:gd name="connsiteX2" fmla="*/ 5734207 w 10586923"/>
              <a:gd name="connsiteY2" fmla="*/ 0 h 9811685"/>
              <a:gd name="connsiteX3" fmla="*/ 9657446 w 10586923"/>
              <a:gd name="connsiteY3" fmla="*/ 14582 h 9811685"/>
              <a:gd name="connsiteX4" fmla="*/ 10586923 w 10586923"/>
              <a:gd name="connsiteY4" fmla="*/ 944059 h 9811685"/>
              <a:gd name="connsiteX5" fmla="*/ 10574565 w 10586923"/>
              <a:gd name="connsiteY5" fmla="*/ 4858320 h 9811685"/>
              <a:gd name="connsiteX6" fmla="*/ 6298830 w 10586923"/>
              <a:gd name="connsiteY6" fmla="*/ 9165741 h 9811685"/>
              <a:gd name="connsiteX7" fmla="*/ 0 w 10586923"/>
              <a:gd name="connsiteY7" fmla="*/ 8918762 h 9811685"/>
              <a:gd name="connsiteX8" fmla="*/ 0 w 10586923"/>
              <a:gd name="connsiteY8" fmla="*/ 944059 h 9811685"/>
              <a:gd name="connsiteX0" fmla="*/ 0 w 10586923"/>
              <a:gd name="connsiteY0" fmla="*/ 944059 h 9165750"/>
              <a:gd name="connsiteX1" fmla="*/ 929477 w 10586923"/>
              <a:gd name="connsiteY1" fmla="*/ 14582 h 9165750"/>
              <a:gd name="connsiteX2" fmla="*/ 5734207 w 10586923"/>
              <a:gd name="connsiteY2" fmla="*/ 0 h 9165750"/>
              <a:gd name="connsiteX3" fmla="*/ 9657446 w 10586923"/>
              <a:gd name="connsiteY3" fmla="*/ 14582 h 9165750"/>
              <a:gd name="connsiteX4" fmla="*/ 10586923 w 10586923"/>
              <a:gd name="connsiteY4" fmla="*/ 944059 h 9165750"/>
              <a:gd name="connsiteX5" fmla="*/ 10574565 w 10586923"/>
              <a:gd name="connsiteY5" fmla="*/ 4858320 h 9165750"/>
              <a:gd name="connsiteX6" fmla="*/ 6298830 w 10586923"/>
              <a:gd name="connsiteY6" fmla="*/ 9165741 h 9165750"/>
              <a:gd name="connsiteX7" fmla="*/ 0 w 10586923"/>
              <a:gd name="connsiteY7" fmla="*/ 944059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51722 w 9801804"/>
              <a:gd name="connsiteY0" fmla="*/ 4338596 h 9165750"/>
              <a:gd name="connsiteX1" fmla="*/ 144358 w 9801804"/>
              <a:gd name="connsiteY1" fmla="*/ 14582 h 9165750"/>
              <a:gd name="connsiteX2" fmla="*/ 4949088 w 9801804"/>
              <a:gd name="connsiteY2" fmla="*/ 0 h 9165750"/>
              <a:gd name="connsiteX3" fmla="*/ 8872327 w 9801804"/>
              <a:gd name="connsiteY3" fmla="*/ 14582 h 9165750"/>
              <a:gd name="connsiteX4" fmla="*/ 9801804 w 9801804"/>
              <a:gd name="connsiteY4" fmla="*/ 944059 h 9165750"/>
              <a:gd name="connsiteX5" fmla="*/ 9789446 w 9801804"/>
              <a:gd name="connsiteY5" fmla="*/ 4858320 h 9165750"/>
              <a:gd name="connsiteX6" fmla="*/ 5513711 w 9801804"/>
              <a:gd name="connsiteY6" fmla="*/ 9165741 h 9165750"/>
              <a:gd name="connsiteX7" fmla="*/ 651722 w 9801804"/>
              <a:gd name="connsiteY7" fmla="*/ 4338596 h 9165750"/>
              <a:gd name="connsiteX0" fmla="*/ 647491 w 9797573"/>
              <a:gd name="connsiteY0" fmla="*/ 4338596 h 9165750"/>
              <a:gd name="connsiteX1" fmla="*/ 140127 w 9797573"/>
              <a:gd name="connsiteY1" fmla="*/ 14582 h 9165750"/>
              <a:gd name="connsiteX2" fmla="*/ 4944857 w 9797573"/>
              <a:gd name="connsiteY2" fmla="*/ 0 h 9165750"/>
              <a:gd name="connsiteX3" fmla="*/ 8868096 w 9797573"/>
              <a:gd name="connsiteY3" fmla="*/ 14582 h 9165750"/>
              <a:gd name="connsiteX4" fmla="*/ 9797573 w 9797573"/>
              <a:gd name="connsiteY4" fmla="*/ 944059 h 9165750"/>
              <a:gd name="connsiteX5" fmla="*/ 9785215 w 9797573"/>
              <a:gd name="connsiteY5" fmla="*/ 4858320 h 9165750"/>
              <a:gd name="connsiteX6" fmla="*/ 5509480 w 9797573"/>
              <a:gd name="connsiteY6" fmla="*/ 9165741 h 9165750"/>
              <a:gd name="connsiteX7" fmla="*/ 647491 w 9797573"/>
              <a:gd name="connsiteY7" fmla="*/ 4338596 h 9165750"/>
              <a:gd name="connsiteX0" fmla="*/ 2149 w 9152231"/>
              <a:gd name="connsiteY0" fmla="*/ 4338596 h 9165750"/>
              <a:gd name="connsiteX1" fmla="*/ 4299515 w 9152231"/>
              <a:gd name="connsiteY1" fmla="*/ 0 h 9165750"/>
              <a:gd name="connsiteX2" fmla="*/ 8222754 w 9152231"/>
              <a:gd name="connsiteY2" fmla="*/ 14582 h 9165750"/>
              <a:gd name="connsiteX3" fmla="*/ 9152231 w 9152231"/>
              <a:gd name="connsiteY3" fmla="*/ 944059 h 9165750"/>
              <a:gd name="connsiteX4" fmla="*/ 9139873 w 9152231"/>
              <a:gd name="connsiteY4" fmla="*/ 4858320 h 9165750"/>
              <a:gd name="connsiteX5" fmla="*/ 4864138 w 9152231"/>
              <a:gd name="connsiteY5" fmla="*/ 9165741 h 9165750"/>
              <a:gd name="connsiteX6" fmla="*/ 2149 w 9152231"/>
              <a:gd name="connsiteY6" fmla="*/ 4338596 h 9165750"/>
              <a:gd name="connsiteX0" fmla="*/ 1973 w 9152055"/>
              <a:gd name="connsiteY0" fmla="*/ 4338596 h 9165750"/>
              <a:gd name="connsiteX1" fmla="*/ 4299339 w 9152055"/>
              <a:gd name="connsiteY1" fmla="*/ 0 h 9165750"/>
              <a:gd name="connsiteX2" fmla="*/ 8222578 w 9152055"/>
              <a:gd name="connsiteY2" fmla="*/ 14582 h 9165750"/>
              <a:gd name="connsiteX3" fmla="*/ 9152055 w 9152055"/>
              <a:gd name="connsiteY3" fmla="*/ 944059 h 9165750"/>
              <a:gd name="connsiteX4" fmla="*/ 9139697 w 9152055"/>
              <a:gd name="connsiteY4" fmla="*/ 4858320 h 9165750"/>
              <a:gd name="connsiteX5" fmla="*/ 4863962 w 9152055"/>
              <a:gd name="connsiteY5" fmla="*/ 9165741 h 9165750"/>
              <a:gd name="connsiteX6" fmla="*/ 1973 w 9152055"/>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9150082"/>
              <a:gd name="connsiteY0" fmla="*/ 4338596 h 9165750"/>
              <a:gd name="connsiteX1" fmla="*/ 4297366 w 9150082"/>
              <a:gd name="connsiteY1" fmla="*/ 0 h 9165750"/>
              <a:gd name="connsiteX2" fmla="*/ 8220605 w 9150082"/>
              <a:gd name="connsiteY2" fmla="*/ 14582 h 9165750"/>
              <a:gd name="connsiteX3" fmla="*/ 9150082 w 9150082"/>
              <a:gd name="connsiteY3" fmla="*/ 944059 h 9165750"/>
              <a:gd name="connsiteX4" fmla="*/ 9137724 w 9150082"/>
              <a:gd name="connsiteY4" fmla="*/ 4858320 h 9165750"/>
              <a:gd name="connsiteX5" fmla="*/ 4861989 w 9150082"/>
              <a:gd name="connsiteY5" fmla="*/ 9165741 h 9165750"/>
              <a:gd name="connsiteX6" fmla="*/ 0 w 9150082"/>
              <a:gd name="connsiteY6" fmla="*/ 4338596 h 9165750"/>
              <a:gd name="connsiteX0" fmla="*/ 0 w 4929362"/>
              <a:gd name="connsiteY0" fmla="*/ 135836 h 9165750"/>
              <a:gd name="connsiteX1" fmla="*/ 76646 w 4929362"/>
              <a:gd name="connsiteY1" fmla="*/ 0 h 9165750"/>
              <a:gd name="connsiteX2" fmla="*/ 3999885 w 4929362"/>
              <a:gd name="connsiteY2" fmla="*/ 14582 h 9165750"/>
              <a:gd name="connsiteX3" fmla="*/ 4929362 w 4929362"/>
              <a:gd name="connsiteY3" fmla="*/ 944059 h 9165750"/>
              <a:gd name="connsiteX4" fmla="*/ 4917004 w 4929362"/>
              <a:gd name="connsiteY4" fmla="*/ 4858320 h 9165750"/>
              <a:gd name="connsiteX5" fmla="*/ 641269 w 4929362"/>
              <a:gd name="connsiteY5" fmla="*/ 9165741 h 9165750"/>
              <a:gd name="connsiteX6" fmla="*/ 0 w 4929362"/>
              <a:gd name="connsiteY6" fmla="*/ 135836 h 9165750"/>
              <a:gd name="connsiteX0" fmla="*/ 0 w 4929362"/>
              <a:gd name="connsiteY0" fmla="*/ 135836 h 5219032"/>
              <a:gd name="connsiteX1" fmla="*/ 76646 w 4929362"/>
              <a:gd name="connsiteY1" fmla="*/ 0 h 5219032"/>
              <a:gd name="connsiteX2" fmla="*/ 3999885 w 4929362"/>
              <a:gd name="connsiteY2" fmla="*/ 14582 h 5219032"/>
              <a:gd name="connsiteX3" fmla="*/ 4929362 w 4929362"/>
              <a:gd name="connsiteY3" fmla="*/ 944059 h 5219032"/>
              <a:gd name="connsiteX4" fmla="*/ 4917004 w 4929362"/>
              <a:gd name="connsiteY4" fmla="*/ 4858320 h 5219032"/>
              <a:gd name="connsiteX5" fmla="*/ 4844030 w 4929362"/>
              <a:gd name="connsiteY5" fmla="*/ 4927060 h 5219032"/>
              <a:gd name="connsiteX6" fmla="*/ 0 w 4929362"/>
              <a:gd name="connsiteY6" fmla="*/ 135836 h 5219032"/>
              <a:gd name="connsiteX0" fmla="*/ 0 w 4895686"/>
              <a:gd name="connsiteY0" fmla="*/ 65117 h 5219032"/>
              <a:gd name="connsiteX1" fmla="*/ 42970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95686"/>
              <a:gd name="connsiteY0" fmla="*/ 65117 h 5219032"/>
              <a:gd name="connsiteX1" fmla="*/ 63177 w 4895686"/>
              <a:gd name="connsiteY1" fmla="*/ 0 h 5219032"/>
              <a:gd name="connsiteX2" fmla="*/ 3966209 w 4895686"/>
              <a:gd name="connsiteY2" fmla="*/ 14582 h 5219032"/>
              <a:gd name="connsiteX3" fmla="*/ 4895686 w 4895686"/>
              <a:gd name="connsiteY3" fmla="*/ 944059 h 5219032"/>
              <a:gd name="connsiteX4" fmla="*/ 4883328 w 4895686"/>
              <a:gd name="connsiteY4" fmla="*/ 4858320 h 5219032"/>
              <a:gd name="connsiteX5" fmla="*/ 4810354 w 4895686"/>
              <a:gd name="connsiteY5" fmla="*/ 4927060 h 5219032"/>
              <a:gd name="connsiteX6" fmla="*/ 0 w 4895686"/>
              <a:gd name="connsiteY6" fmla="*/ 65117 h 5219032"/>
              <a:gd name="connsiteX0" fmla="*/ 0 w 4875481"/>
              <a:gd name="connsiteY0" fmla="*/ 44912 h 5219032"/>
              <a:gd name="connsiteX1" fmla="*/ 42972 w 4875481"/>
              <a:gd name="connsiteY1" fmla="*/ 0 h 5219032"/>
              <a:gd name="connsiteX2" fmla="*/ 3946004 w 4875481"/>
              <a:gd name="connsiteY2" fmla="*/ 14582 h 5219032"/>
              <a:gd name="connsiteX3" fmla="*/ 4875481 w 4875481"/>
              <a:gd name="connsiteY3" fmla="*/ 944059 h 5219032"/>
              <a:gd name="connsiteX4" fmla="*/ 4863123 w 4875481"/>
              <a:gd name="connsiteY4" fmla="*/ 4858320 h 5219032"/>
              <a:gd name="connsiteX5" fmla="*/ 4790149 w 4875481"/>
              <a:gd name="connsiteY5" fmla="*/ 4927060 h 5219032"/>
              <a:gd name="connsiteX6" fmla="*/ 0 w 4875481"/>
              <a:gd name="connsiteY6" fmla="*/ 44912 h 5219032"/>
              <a:gd name="connsiteX0" fmla="*/ 0 w 4883900"/>
              <a:gd name="connsiteY0" fmla="*/ 46597 h 5219032"/>
              <a:gd name="connsiteX1" fmla="*/ 51391 w 4883900"/>
              <a:gd name="connsiteY1" fmla="*/ 0 h 5219032"/>
              <a:gd name="connsiteX2" fmla="*/ 3954423 w 4883900"/>
              <a:gd name="connsiteY2" fmla="*/ 14582 h 5219032"/>
              <a:gd name="connsiteX3" fmla="*/ 4883900 w 4883900"/>
              <a:gd name="connsiteY3" fmla="*/ 944059 h 5219032"/>
              <a:gd name="connsiteX4" fmla="*/ 4871542 w 4883900"/>
              <a:gd name="connsiteY4" fmla="*/ 4858320 h 5219032"/>
              <a:gd name="connsiteX5" fmla="*/ 4798568 w 4883900"/>
              <a:gd name="connsiteY5" fmla="*/ 4927060 h 5219032"/>
              <a:gd name="connsiteX6" fmla="*/ 0 w 4883900"/>
              <a:gd name="connsiteY6" fmla="*/ 46597 h 5219032"/>
              <a:gd name="connsiteX0" fmla="*/ 0 w 4883900"/>
              <a:gd name="connsiteY0" fmla="*/ 46597 h 5205838"/>
              <a:gd name="connsiteX1" fmla="*/ 51391 w 4883900"/>
              <a:gd name="connsiteY1" fmla="*/ 0 h 5205838"/>
              <a:gd name="connsiteX2" fmla="*/ 3954423 w 4883900"/>
              <a:gd name="connsiteY2" fmla="*/ 14582 h 5205838"/>
              <a:gd name="connsiteX3" fmla="*/ 4883900 w 4883900"/>
              <a:gd name="connsiteY3" fmla="*/ 944059 h 5205838"/>
              <a:gd name="connsiteX4" fmla="*/ 4871542 w 4883900"/>
              <a:gd name="connsiteY4" fmla="*/ 4858320 h 5205838"/>
              <a:gd name="connsiteX5" fmla="*/ 4675090 w 4883900"/>
              <a:gd name="connsiteY5" fmla="*/ 4879914 h 5205838"/>
              <a:gd name="connsiteX6" fmla="*/ 0 w 4883900"/>
              <a:gd name="connsiteY6" fmla="*/ 46597 h 5205838"/>
              <a:gd name="connsiteX0" fmla="*/ 0 w 4883900"/>
              <a:gd name="connsiteY0" fmla="*/ 46597 h 4880964"/>
              <a:gd name="connsiteX1" fmla="*/ 51391 w 4883900"/>
              <a:gd name="connsiteY1" fmla="*/ 0 h 4880964"/>
              <a:gd name="connsiteX2" fmla="*/ 3954423 w 4883900"/>
              <a:gd name="connsiteY2" fmla="*/ 14582 h 4880964"/>
              <a:gd name="connsiteX3" fmla="*/ 4883900 w 4883900"/>
              <a:gd name="connsiteY3" fmla="*/ 944059 h 4880964"/>
              <a:gd name="connsiteX4" fmla="*/ 4871542 w 4883900"/>
              <a:gd name="connsiteY4" fmla="*/ 4858320 h 4880964"/>
              <a:gd name="connsiteX5" fmla="*/ 4675090 w 4883900"/>
              <a:gd name="connsiteY5" fmla="*/ 4879914 h 4880964"/>
              <a:gd name="connsiteX6" fmla="*/ 0 w 4883900"/>
              <a:gd name="connsiteY6" fmla="*/ 46597 h 4880964"/>
              <a:gd name="connsiteX0" fmla="*/ 0 w 4883900"/>
              <a:gd name="connsiteY0" fmla="*/ 46597 h 4885328"/>
              <a:gd name="connsiteX1" fmla="*/ 51391 w 4883900"/>
              <a:gd name="connsiteY1" fmla="*/ 0 h 4885328"/>
              <a:gd name="connsiteX2" fmla="*/ 3954423 w 4883900"/>
              <a:gd name="connsiteY2" fmla="*/ 14582 h 4885328"/>
              <a:gd name="connsiteX3" fmla="*/ 4883900 w 4883900"/>
              <a:gd name="connsiteY3" fmla="*/ 944059 h 4885328"/>
              <a:gd name="connsiteX4" fmla="*/ 4871542 w 4883900"/>
              <a:gd name="connsiteY4" fmla="*/ 4858320 h 4885328"/>
              <a:gd name="connsiteX5" fmla="*/ 4845715 w 4883900"/>
              <a:gd name="connsiteY5" fmla="*/ 4884404 h 4885328"/>
              <a:gd name="connsiteX6" fmla="*/ 0 w 4883900"/>
              <a:gd name="connsiteY6" fmla="*/ 46597 h 488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3900" h="4885328">
                <a:moveTo>
                  <a:pt x="0" y="46597"/>
                </a:moveTo>
                <a:lnTo>
                  <a:pt x="51391" y="0"/>
                </a:lnTo>
                <a:lnTo>
                  <a:pt x="3954423" y="14582"/>
                </a:lnTo>
                <a:cubicBezTo>
                  <a:pt x="4467759" y="14582"/>
                  <a:pt x="4883900" y="430723"/>
                  <a:pt x="4883900" y="944059"/>
                </a:cubicBezTo>
                <a:cubicBezTo>
                  <a:pt x="4879781" y="2248813"/>
                  <a:pt x="4875661" y="3553566"/>
                  <a:pt x="4871542" y="4858320"/>
                </a:cubicBezTo>
                <a:cubicBezTo>
                  <a:pt x="4867048" y="4858363"/>
                  <a:pt x="4853138" y="4891193"/>
                  <a:pt x="4845715" y="4884404"/>
                </a:cubicBezTo>
                <a:lnTo>
                  <a:pt x="0" y="46597"/>
                </a:lnTo>
                <a:close/>
              </a:path>
            </a:pathLst>
          </a:custGeom>
          <a:solidFill>
            <a:schemeClr val="bg1"/>
          </a:solidFill>
        </p:spPr>
        <p:txBody>
          <a:bodyPr>
            <a:noAutofit/>
          </a:bodyPr>
          <a:lstStyle>
            <a:lvl1pPr>
              <a:defRPr lang="en-AU">
                <a:solidFill>
                  <a:schemeClr val="bg1"/>
                </a:solidFill>
              </a:defRPr>
            </a:lvl1pPr>
            <a:lvl2pPr>
              <a:defRPr>
                <a:solidFill>
                  <a:schemeClr val="bg1"/>
                </a:solidFill>
              </a:defRPr>
            </a:lvl2pPr>
          </a:lstStyle>
          <a:p>
            <a:pPr lvl="1"/>
            <a:r>
              <a:rPr lang="en-US" dirty="0"/>
              <a:t>  </a:t>
            </a:r>
            <a:endParaRPr lang="en-AU" dirty="0"/>
          </a:p>
        </p:txBody>
      </p:sp>
    </p:spTree>
    <p:extLst>
      <p:ext uri="{BB962C8B-B14F-4D97-AF65-F5344CB8AC3E}">
        <p14:creationId xmlns:p14="http://schemas.microsoft.com/office/powerpoint/2010/main" val="301428872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accent6"/>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18743323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890336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8098524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7236232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D9F80C4F-2C51-4174-864A-DDC5127D6CE2}"/>
              </a:ext>
            </a:extLst>
          </p:cNvPr>
          <p:cNvSpPr>
            <a:spLocks noGrp="1"/>
          </p:cNvSpPr>
          <p:nvPr>
            <p:ph type="body" sz="quarter" idx="15" hasCustomPrompt="1"/>
          </p:nvPr>
        </p:nvSpPr>
        <p:spPr>
          <a:xfrm>
            <a:off x="6262488" y="1710848"/>
            <a:ext cx="5116778" cy="1725836"/>
          </a:xfrm>
          <a:prstGeom prst="rect">
            <a:avLst/>
          </a:prstGeom>
          <a:solidFill>
            <a:schemeClr val="accent5"/>
          </a:solidFill>
        </p:spPr>
        <p:txBody>
          <a:bodyPr wrap="square" lIns="152400" tIns="152400" rIns="152400" bIns="15240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9485911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2485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DBD7DB"/>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223559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DBD7DB"/>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5956735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DBD7DB"/>
          </a:solidFill>
        </p:spPr>
        <p:txBody>
          <a:bodyPr wrap="square">
            <a:noAutofit/>
          </a:bodyPr>
          <a:lstStyle/>
          <a:p>
            <a:endParaRPr lang="en-AU" dirty="0"/>
          </a:p>
        </p:txBody>
      </p:sp>
    </p:spTree>
    <p:extLst>
      <p:ext uri="{BB962C8B-B14F-4D97-AF65-F5344CB8AC3E}">
        <p14:creationId xmlns:p14="http://schemas.microsoft.com/office/powerpoint/2010/main" val="34397894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26CDB702-B35E-4D76-9592-3B0B5B05752C}"/>
              </a:ext>
            </a:extLst>
          </p:cNvPr>
          <p:cNvSpPr>
            <a:spLocks noGrp="1"/>
          </p:cNvSpPr>
          <p:nvPr>
            <p:ph type="body" sz="quarter" idx="15" hasCustomPrompt="1"/>
          </p:nvPr>
        </p:nvSpPr>
        <p:spPr>
          <a:xfrm>
            <a:off x="4471974" y="1718532"/>
            <a:ext cx="3265848" cy="2089739"/>
          </a:xfrm>
          <a:prstGeom prst="rect">
            <a:avLst/>
          </a:prstGeom>
          <a:solidFill>
            <a:schemeClr val="accent5"/>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3879290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y">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0D3BF133-8228-407C-83D3-2DD99ECAA41D}"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lIns="0"/>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Tree>
    <p:extLst>
      <p:ext uri="{BB962C8B-B14F-4D97-AF65-F5344CB8AC3E}">
        <p14:creationId xmlns:p14="http://schemas.microsoft.com/office/powerpoint/2010/main" val="1997645197"/>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accent5"/>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28348113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195211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6900238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8401855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6657A061-FE55-4BD1-9F0A-419DA86508BB}"/>
              </a:ext>
            </a:extLst>
          </p:cNvPr>
          <p:cNvSpPr>
            <a:spLocks noGrp="1"/>
          </p:cNvSpPr>
          <p:nvPr>
            <p:ph type="body" sz="quarter" idx="15" hasCustomPrompt="1"/>
          </p:nvPr>
        </p:nvSpPr>
        <p:spPr>
          <a:xfrm>
            <a:off x="6262488" y="1710848"/>
            <a:ext cx="5116778" cy="1725836"/>
          </a:xfrm>
          <a:prstGeom prst="rect">
            <a:avLst/>
          </a:prstGeom>
          <a:solidFill>
            <a:schemeClr val="accent4"/>
          </a:solidFill>
        </p:spPr>
        <p:txBody>
          <a:bodyPr wrap="square" lIns="152400" tIns="152400" rIns="152400" bIns="152400">
            <a:no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21641436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92105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E2D4D8"/>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343773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E2D4D8"/>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454967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E2D4D8"/>
          </a:solidFill>
        </p:spPr>
        <p:txBody>
          <a:bodyPr wrap="square">
            <a:noAutofit/>
          </a:bodyPr>
          <a:lstStyle/>
          <a:p>
            <a:endParaRPr lang="en-AU" dirty="0"/>
          </a:p>
        </p:txBody>
      </p:sp>
    </p:spTree>
    <p:extLst>
      <p:ext uri="{BB962C8B-B14F-4D97-AF65-F5344CB8AC3E}">
        <p14:creationId xmlns:p14="http://schemas.microsoft.com/office/powerpoint/2010/main" val="393266318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D645D57-3EA3-4EEF-AA38-34FAD0E197BF}"/>
              </a:ext>
            </a:extLst>
          </p:cNvPr>
          <p:cNvSpPr>
            <a:spLocks noGrp="1"/>
          </p:cNvSpPr>
          <p:nvPr>
            <p:ph type="body" sz="quarter" idx="15" hasCustomPrompt="1"/>
          </p:nvPr>
        </p:nvSpPr>
        <p:spPr>
          <a:xfrm>
            <a:off x="4471974" y="1718532"/>
            <a:ext cx="3265848" cy="2089739"/>
          </a:xfrm>
          <a:prstGeom prst="rect">
            <a:avLst/>
          </a:prstGeom>
          <a:solidFill>
            <a:schemeClr val="accent4"/>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2814990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61DCF7C8-D170-4693-8337-D437A222D1DE}"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Tree>
    <p:extLst>
      <p:ext uri="{BB962C8B-B14F-4D97-AF65-F5344CB8AC3E}">
        <p14:creationId xmlns:p14="http://schemas.microsoft.com/office/powerpoint/2010/main" val="31070133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accent4"/>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41690391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697290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3295639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123083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D9F80C4F-2C51-4174-864A-DDC5127D6CE2}"/>
              </a:ext>
            </a:extLst>
          </p:cNvPr>
          <p:cNvSpPr>
            <a:spLocks noGrp="1"/>
          </p:cNvSpPr>
          <p:nvPr>
            <p:ph type="body" sz="quarter" idx="15" hasCustomPrompt="1"/>
          </p:nvPr>
        </p:nvSpPr>
        <p:spPr>
          <a:xfrm>
            <a:off x="6262488" y="1710848"/>
            <a:ext cx="5116778" cy="1725836"/>
          </a:xfrm>
          <a:prstGeom prst="rect">
            <a:avLst/>
          </a:prstGeom>
          <a:solidFill>
            <a:schemeClr val="accent3"/>
          </a:solidFill>
        </p:spPr>
        <p:txBody>
          <a:bodyPr wrap="square" lIns="152400" tIns="152400" rIns="152400" bIns="152400">
            <a:no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29478123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7940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EAD1D2"/>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5429961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EAD1D2"/>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6190672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EAD1D2"/>
          </a:solidFill>
        </p:spPr>
        <p:txBody>
          <a:bodyPr wrap="square">
            <a:noAutofit/>
          </a:bodyPr>
          <a:lstStyle/>
          <a:p>
            <a:endParaRPr lang="en-AU" dirty="0"/>
          </a:p>
        </p:txBody>
      </p:sp>
    </p:spTree>
    <p:extLst>
      <p:ext uri="{BB962C8B-B14F-4D97-AF65-F5344CB8AC3E}">
        <p14:creationId xmlns:p14="http://schemas.microsoft.com/office/powerpoint/2010/main" val="37867514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970CBD3A-F570-4DD1-9DB6-4A050F72E41D}"/>
              </a:ext>
            </a:extLst>
          </p:cNvPr>
          <p:cNvSpPr>
            <a:spLocks noGrp="1"/>
          </p:cNvSpPr>
          <p:nvPr>
            <p:ph type="body" sz="quarter" idx="15" hasCustomPrompt="1"/>
          </p:nvPr>
        </p:nvSpPr>
        <p:spPr>
          <a:xfrm>
            <a:off x="4471974" y="1718532"/>
            <a:ext cx="3265848" cy="2089739"/>
          </a:xfrm>
          <a:prstGeom prst="rect">
            <a:avLst/>
          </a:prstGeom>
          <a:solidFill>
            <a:schemeClr val="accent3"/>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3733376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roon">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E2843E0E-62E6-4917-AB91-9A97254B6D2A}"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Tree>
    <p:extLst>
      <p:ext uri="{BB962C8B-B14F-4D97-AF65-F5344CB8AC3E}">
        <p14:creationId xmlns:p14="http://schemas.microsoft.com/office/powerpoint/2010/main" val="10476404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accent3"/>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17456018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77614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ingle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589890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ingl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16" name="Content Placeholder 15">
            <a:extLst>
              <a:ext uri="{FF2B5EF4-FFF2-40B4-BE49-F238E27FC236}">
                <a16:creationId xmlns:a16="http://schemas.microsoft.com/office/drawing/2014/main" id="{EA58D13F-0442-41AB-9AAC-8F0DFBF94209}"/>
              </a:ext>
            </a:extLst>
          </p:cNvPr>
          <p:cNvSpPr>
            <a:spLocks noGrp="1"/>
          </p:cNvSpPr>
          <p:nvPr>
            <p:ph sz="quarter" idx="15"/>
          </p:nvPr>
        </p:nvSpPr>
        <p:spPr>
          <a:xfrm>
            <a:off x="839788" y="1718756"/>
            <a:ext cx="10539412" cy="420090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0063467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0DFC32AF-97DF-4074-B60E-A94A118C4B54}"/>
              </a:ext>
            </a:extLst>
          </p:cNvPr>
          <p:cNvSpPr>
            <a:spLocks noGrp="1"/>
          </p:cNvSpPr>
          <p:nvPr>
            <p:ph type="body" sz="quarter" idx="15" hasCustomPrompt="1"/>
          </p:nvPr>
        </p:nvSpPr>
        <p:spPr>
          <a:xfrm>
            <a:off x="6262488" y="1710848"/>
            <a:ext cx="5116778" cy="1725836"/>
          </a:xfrm>
          <a:prstGeom prst="rect">
            <a:avLst/>
          </a:prstGeom>
          <a:solidFill>
            <a:schemeClr val="accent2"/>
          </a:solidFill>
        </p:spPr>
        <p:txBody>
          <a:bodyPr wrap="square" lIns="152400" tIns="152400" rIns="152400" bIns="152400">
            <a:no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4"/>
            <a:r>
              <a:rPr lang="en-US" dirty="0"/>
              <a:t>Quote text to go here</a:t>
            </a:r>
          </a:p>
        </p:txBody>
      </p:sp>
    </p:spTree>
    <p:extLst>
      <p:ext uri="{BB962C8B-B14F-4D97-AF65-F5344CB8AC3E}">
        <p14:creationId xmlns:p14="http://schemas.microsoft.com/office/powerpoint/2010/main" val="23976784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p>
            <a:r>
              <a:rPr lang="en-US" dirty="0"/>
              <a:t>Two column layout</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2"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07011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lvl1pPr marL="0">
              <a:defRPr/>
            </a:lvl1p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F2DACC"/>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670090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 &amp; Content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5256212"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F1A1DA74-29F3-41AC-BBC6-590B5DDEEA91}"/>
              </a:ext>
            </a:extLst>
          </p:cNvPr>
          <p:cNvSpPr>
            <a:spLocks noGrp="1"/>
          </p:cNvSpPr>
          <p:nvPr>
            <p:ph sz="quarter" idx="15"/>
          </p:nvPr>
        </p:nvSpPr>
        <p:spPr>
          <a:xfrm>
            <a:off x="6096000" y="1703388"/>
            <a:ext cx="5283200" cy="4211637"/>
          </a:xfrm>
          <a:prstGeom prst="rect">
            <a:avLst/>
          </a:prstGeom>
          <a:solidFill>
            <a:srgbClr val="F2DACC"/>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784769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 Image">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60F4E0-D8E9-46A9-8F7E-1C3C546D60AE}"/>
              </a:ext>
            </a:extLst>
          </p:cNvPr>
          <p:cNvSpPr/>
          <p:nvPr userDrawn="1"/>
        </p:nvSpPr>
        <p:spPr>
          <a:xfrm>
            <a:off x="809305" y="537882"/>
            <a:ext cx="11382696" cy="5780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en-AU" dirty="0"/>
          </a:p>
        </p:txBody>
      </p:sp>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3427661" cy="744971"/>
          </a:xfrm>
        </p:spPr>
        <p:txBody>
          <a:bodyPr/>
          <a:lstStyle>
            <a:lvl1pPr>
              <a:defRPr/>
            </a:lvl1pPr>
          </a:lstStyle>
          <a:p>
            <a:r>
              <a:rPr lang="en-US" dirty="0"/>
              <a:t>Heading one line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3343666" cy="419641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1" name="Picture Placeholder 30">
            <a:extLst>
              <a:ext uri="{FF2B5EF4-FFF2-40B4-BE49-F238E27FC236}">
                <a16:creationId xmlns:a16="http://schemas.microsoft.com/office/drawing/2014/main" id="{46A6265F-71AA-4F67-96D7-4A5FFAAF4252}"/>
              </a:ext>
            </a:extLst>
          </p:cNvPr>
          <p:cNvSpPr>
            <a:spLocks noGrp="1" noChangeAspect="1"/>
          </p:cNvSpPr>
          <p:nvPr>
            <p:ph type="pic" sz="quarter" idx="14"/>
          </p:nvPr>
        </p:nvSpPr>
        <p:spPr>
          <a:xfrm>
            <a:off x="4381266" y="608669"/>
            <a:ext cx="8008547" cy="5638793"/>
          </a:xfrm>
          <a:custGeom>
            <a:avLst/>
            <a:gdLst>
              <a:gd name="connsiteX0" fmla="*/ 0 w 8008547"/>
              <a:gd name="connsiteY0" fmla="*/ 0 h 5638793"/>
              <a:gd name="connsiteX1" fmla="*/ 8008547 w 8008547"/>
              <a:gd name="connsiteY1" fmla="*/ 0 h 5638793"/>
              <a:gd name="connsiteX2" fmla="*/ 8008547 w 8008547"/>
              <a:gd name="connsiteY2" fmla="*/ 5638793 h 5638793"/>
              <a:gd name="connsiteX3" fmla="*/ 0 w 8008547"/>
              <a:gd name="connsiteY3" fmla="*/ 5638793 h 5638793"/>
              <a:gd name="connsiteX4" fmla="*/ 0 w 8008547"/>
              <a:gd name="connsiteY4" fmla="*/ 3462416 h 5638793"/>
              <a:gd name="connsiteX5" fmla="*/ 576325 w 8008547"/>
              <a:gd name="connsiteY5" fmla="*/ 2886162 h 5638793"/>
              <a:gd name="connsiteX6" fmla="*/ 594013 w 8008547"/>
              <a:gd name="connsiteY6" fmla="*/ 2861675 h 5638793"/>
              <a:gd name="connsiteX7" fmla="*/ 602857 w 8008547"/>
              <a:gd name="connsiteY7" fmla="*/ 2833890 h 5638793"/>
              <a:gd name="connsiteX8" fmla="*/ 602858 w 8008547"/>
              <a:gd name="connsiteY8" fmla="*/ 2805006 h 5638793"/>
              <a:gd name="connsiteX9" fmla="*/ 594016 w 8008547"/>
              <a:gd name="connsiteY9" fmla="*/ 2777220 h 5638793"/>
              <a:gd name="connsiteX10" fmla="*/ 576331 w 8008547"/>
              <a:gd name="connsiteY10" fmla="*/ 2752729 h 5638793"/>
              <a:gd name="connsiteX11" fmla="*/ 0 w 8008547"/>
              <a:gd name="connsiteY11" fmla="*/ 2176377 h 5638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8547" h="5638793">
                <a:moveTo>
                  <a:pt x="0" y="0"/>
                </a:moveTo>
                <a:lnTo>
                  <a:pt x="8008547" y="0"/>
                </a:lnTo>
                <a:lnTo>
                  <a:pt x="8008547" y="5638793"/>
                </a:lnTo>
                <a:lnTo>
                  <a:pt x="0" y="5638793"/>
                </a:lnTo>
                <a:lnTo>
                  <a:pt x="0" y="3462416"/>
                </a:lnTo>
                <a:lnTo>
                  <a:pt x="576325" y="2886162"/>
                </a:lnTo>
                <a:lnTo>
                  <a:pt x="594013" y="2861675"/>
                </a:lnTo>
                <a:lnTo>
                  <a:pt x="602857" y="2833890"/>
                </a:lnTo>
                <a:cubicBezTo>
                  <a:pt x="602857" y="2824262"/>
                  <a:pt x="602858" y="2814633"/>
                  <a:pt x="602858" y="2805006"/>
                </a:cubicBezTo>
                <a:lnTo>
                  <a:pt x="594016" y="2777220"/>
                </a:lnTo>
                <a:lnTo>
                  <a:pt x="576331" y="2752729"/>
                </a:lnTo>
                <a:lnTo>
                  <a:pt x="0" y="2176377"/>
                </a:lnTo>
                <a:close/>
              </a:path>
            </a:pathLst>
          </a:custGeom>
          <a:solidFill>
            <a:srgbClr val="F2DACC"/>
          </a:solidFill>
        </p:spPr>
        <p:txBody>
          <a:bodyPr wrap="square">
            <a:noAutofit/>
          </a:bodyPr>
          <a:lstStyle/>
          <a:p>
            <a:endParaRPr lang="en-AU" dirty="0"/>
          </a:p>
        </p:txBody>
      </p:sp>
    </p:spTree>
    <p:extLst>
      <p:ext uri="{BB962C8B-B14F-4D97-AF65-F5344CB8AC3E}">
        <p14:creationId xmlns:p14="http://schemas.microsoft.com/office/powerpoint/2010/main" val="14865895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1718532"/>
            <a:ext cx="3265848" cy="2089739"/>
          </a:xfrm>
          <a:prstGeom prst="rect">
            <a:avLst/>
          </a:prstGeom>
          <a:solidFill>
            <a:schemeClr val="accent2"/>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356404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rang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A24C04C5-60DE-4CB6-8568-6504E5708F5E}"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lIns="0"/>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Tree>
    <p:extLst>
      <p:ext uri="{BB962C8B-B14F-4D97-AF65-F5344CB8AC3E}">
        <p14:creationId xmlns:p14="http://schemas.microsoft.com/office/powerpoint/2010/main" val="244913390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line Header - ThreeColumn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a:xfrm>
            <a:off x="839545" y="958193"/>
            <a:ext cx="10539784" cy="1003957"/>
          </a:xfrm>
        </p:spPr>
        <p:txBody>
          <a:bodyPr/>
          <a:lstStyle>
            <a:lvl1pPr>
              <a:defRPr/>
            </a:lvl1pPr>
          </a:lstStyle>
          <a:p>
            <a:r>
              <a:rPr lang="en-US" dirty="0"/>
              <a:t>Two lines header on three column content</a:t>
            </a:r>
            <a:br>
              <a:rPr lang="en-US" dirty="0"/>
            </a:br>
            <a:r>
              <a:rPr lang="en-US" dirty="0"/>
              <a:t>with pullout box</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2241550"/>
            <a:ext cx="10539412" cy="3673624"/>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8">
            <a:extLst>
              <a:ext uri="{FF2B5EF4-FFF2-40B4-BE49-F238E27FC236}">
                <a16:creationId xmlns:a16="http://schemas.microsoft.com/office/drawing/2014/main" id="{1C872DC2-A032-4EA2-8F93-61ECF9CE9711}"/>
              </a:ext>
            </a:extLst>
          </p:cNvPr>
          <p:cNvSpPr>
            <a:spLocks noGrp="1"/>
          </p:cNvSpPr>
          <p:nvPr>
            <p:ph type="body" sz="quarter" idx="15" hasCustomPrompt="1"/>
          </p:nvPr>
        </p:nvSpPr>
        <p:spPr>
          <a:xfrm>
            <a:off x="4471974" y="2241550"/>
            <a:ext cx="3265848" cy="2089739"/>
          </a:xfrm>
          <a:prstGeom prst="rect">
            <a:avLst/>
          </a:prstGeom>
          <a:solidFill>
            <a:schemeClr val="accent2"/>
          </a:solidFill>
        </p:spPr>
        <p:txBody>
          <a:bodyPr wrap="square" lIns="152400" tIns="152400" rIns="152400" bIns="152400">
            <a:spAutoFit/>
          </a:bodyPr>
          <a:lstStyle>
            <a:lvl1pPr marL="144000" indent="-144000">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0" i="0">
                <a:solidFill>
                  <a:schemeClr val="bg1"/>
                </a:solidFill>
              </a:defRPr>
            </a:lvl5pPr>
            <a:lvl6pPr>
              <a:defRPr/>
            </a:lvl6pPr>
          </a:lstStyle>
          <a:p>
            <a:pPr lvl="4"/>
            <a:r>
              <a:rPr lang="en-US" dirty="0"/>
              <a:t>Quote text to go here</a:t>
            </a:r>
          </a:p>
          <a:p>
            <a:pPr lvl="4"/>
            <a:r>
              <a:rPr lang="en-US" dirty="0" err="1"/>
              <a:t>Ressi</a:t>
            </a:r>
            <a:r>
              <a:rPr lang="en-US" dirty="0"/>
              <a:t> con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reptumcon</a:t>
            </a:r>
            <a:r>
              <a:rPr lang="en-US" dirty="0"/>
              <a:t> </a:t>
            </a:r>
            <a:r>
              <a:rPr lang="en-US" dirty="0" err="1"/>
              <a:t>recusapit</a:t>
            </a:r>
            <a:r>
              <a:rPr lang="en-US" dirty="0"/>
              <a:t> </a:t>
            </a:r>
            <a:r>
              <a:rPr lang="en-US" dirty="0" err="1"/>
              <a:t>platem</a:t>
            </a:r>
            <a:r>
              <a:rPr lang="en-US" dirty="0"/>
              <a:t> </a:t>
            </a:r>
            <a:r>
              <a:rPr lang="en-US" dirty="0" err="1"/>
              <a:t>quis</a:t>
            </a:r>
            <a:r>
              <a:rPr lang="en-US" dirty="0"/>
              <a:t> et </a:t>
            </a:r>
            <a:r>
              <a:rPr lang="en-US" dirty="0" err="1"/>
              <a:t>hilictiur</a:t>
            </a:r>
            <a:r>
              <a:rPr lang="en-US" dirty="0"/>
              <a:t>, </a:t>
            </a:r>
            <a:r>
              <a:rPr lang="en-US" dirty="0" err="1"/>
              <a:t>te</a:t>
            </a:r>
            <a:r>
              <a:rPr lang="en-US" dirty="0"/>
              <a:t> </a:t>
            </a:r>
            <a:r>
              <a:rPr lang="en-US" dirty="0" err="1"/>
              <a:t>pratibus</a:t>
            </a:r>
            <a:r>
              <a:rPr lang="en-US" dirty="0"/>
              <a:t> </a:t>
            </a:r>
            <a:r>
              <a:rPr lang="en-US" dirty="0" err="1"/>
              <a:t>dolorem</a:t>
            </a:r>
            <a:r>
              <a:rPr lang="en-US" dirty="0"/>
              <a:t> </a:t>
            </a:r>
            <a:r>
              <a:rPr lang="en-US" dirty="0" err="1"/>
              <a:t>accullute</a:t>
            </a:r>
            <a:r>
              <a:rPr lang="en-US" dirty="0"/>
              <a:t> es </a:t>
            </a:r>
            <a:r>
              <a:rPr lang="en-US" dirty="0" err="1"/>
              <a:t>si</a:t>
            </a:r>
            <a:r>
              <a:rPr lang="en-US" dirty="0"/>
              <a:t> rem </a:t>
            </a:r>
            <a:r>
              <a:rPr lang="en-US" dirty="0" err="1"/>
              <a:t>reptum</a:t>
            </a:r>
            <a:endParaRPr lang="en-US" dirty="0"/>
          </a:p>
        </p:txBody>
      </p:sp>
    </p:spTree>
    <p:extLst>
      <p:ext uri="{BB962C8B-B14F-4D97-AF65-F5344CB8AC3E}">
        <p14:creationId xmlns:p14="http://schemas.microsoft.com/office/powerpoint/2010/main" val="40773250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reeColumn - Simp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718755"/>
            <a:ext cx="10539412" cy="4196419"/>
          </a:xfrm>
          <a:prstGeom prst="rect">
            <a:avLst/>
          </a:prstGeom>
        </p:spPr>
        <p:txBody>
          <a:bodyPr numCol="3" spcCol="3048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053297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almo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FFE8E4"/>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1"/>
          </a:solidFill>
          <a:ln>
            <a:no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1"/>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67417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av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C5CBD5"/>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tx2"/>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tx2"/>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7484349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Gre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chemeClr val="accent6">
              <a:lumMod val="20000"/>
              <a:lumOff val="80000"/>
            </a:schemeClr>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6"/>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6"/>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332743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Grap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EAE2EA"/>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5"/>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5"/>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5254870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Maroo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F0D4DD"/>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4"/>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4"/>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550401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Oran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F2DACC"/>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2"/>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2"/>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5572962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rick Re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rgbClr val="FAE6E6"/>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accent3"/>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accent3"/>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59338513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chemeClr val="bg1">
              <a:lumMod val="95000"/>
            </a:schemeClr>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bg1"/>
          </a:solidFill>
          <a:ln>
            <a:no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bg1"/>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92079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rick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6358-A7C7-4A5E-B5D0-F8285790065D}"/>
              </a:ext>
            </a:extLst>
          </p:cNvPr>
          <p:cNvSpPr>
            <a:spLocks noGrp="1"/>
          </p:cNvSpPr>
          <p:nvPr>
            <p:ph type="title"/>
          </p:nvPr>
        </p:nvSpPr>
        <p:spPr>
          <a:xfrm>
            <a:off x="839788" y="2575808"/>
            <a:ext cx="5297685" cy="1228724"/>
          </a:xfrm>
        </p:spPr>
        <p:txBody>
          <a:bodyPr anchor="t"/>
          <a:lstStyle/>
          <a:p>
            <a:r>
              <a:rPr lang="en-US" dirty="0"/>
              <a:t>Click to edit Master title style</a:t>
            </a:r>
            <a:endParaRPr lang="en-AU" dirty="0"/>
          </a:p>
        </p:txBody>
      </p:sp>
      <p:sp>
        <p:nvSpPr>
          <p:cNvPr id="15" name="Date Placeholder 14">
            <a:extLst>
              <a:ext uri="{FF2B5EF4-FFF2-40B4-BE49-F238E27FC236}">
                <a16:creationId xmlns:a16="http://schemas.microsoft.com/office/drawing/2014/main" id="{69CE4FC3-53E3-40A8-9A8E-24272DBFA80C}"/>
              </a:ext>
            </a:extLst>
          </p:cNvPr>
          <p:cNvSpPr>
            <a:spLocks noGrp="1"/>
          </p:cNvSpPr>
          <p:nvPr>
            <p:ph type="dt" sz="half" idx="16"/>
          </p:nvPr>
        </p:nvSpPr>
        <p:spPr/>
        <p:txBody>
          <a:bodyPr/>
          <a:lstStyle/>
          <a:p>
            <a:fld id="{E688CB22-C079-4898-8676-FE75EB356FE6}" type="datetime4">
              <a:rPr lang="en-AU" smtClean="0"/>
              <a:t>18 October 2022</a:t>
            </a:fld>
            <a:endParaRPr lang="en-AU" dirty="0"/>
          </a:p>
        </p:txBody>
      </p:sp>
      <p:sp>
        <p:nvSpPr>
          <p:cNvPr id="16" name="Footer Placeholder 15">
            <a:extLst>
              <a:ext uri="{FF2B5EF4-FFF2-40B4-BE49-F238E27FC236}">
                <a16:creationId xmlns:a16="http://schemas.microsoft.com/office/drawing/2014/main" id="{8DEDE3B3-A610-48D7-88EE-0E1C79E5AA7A}"/>
              </a:ext>
            </a:extLst>
          </p:cNvPr>
          <p:cNvSpPr>
            <a:spLocks noGrp="1"/>
          </p:cNvSpPr>
          <p:nvPr>
            <p:ph type="ftr" sz="quarter" idx="17"/>
          </p:nvPr>
        </p:nvSpPr>
        <p:spPr/>
        <p:txBody>
          <a:bodyPr/>
          <a:lstStyle/>
          <a:p>
            <a:endParaRPr lang="en-AU" dirty="0"/>
          </a:p>
        </p:txBody>
      </p:sp>
      <p:sp>
        <p:nvSpPr>
          <p:cNvPr id="17" name="Slide Number Placeholder 16">
            <a:extLst>
              <a:ext uri="{FF2B5EF4-FFF2-40B4-BE49-F238E27FC236}">
                <a16:creationId xmlns:a16="http://schemas.microsoft.com/office/drawing/2014/main" id="{4A89A7FE-FD13-4B74-AED5-253EBC01FFA8}"/>
              </a:ext>
            </a:extLst>
          </p:cNvPr>
          <p:cNvSpPr>
            <a:spLocks noGrp="1"/>
          </p:cNvSpPr>
          <p:nvPr>
            <p:ph type="sldNum" sz="quarter" idx="18"/>
          </p:nvPr>
        </p:nvSpPr>
        <p:spPr/>
        <p:txBody>
          <a:bodyPr/>
          <a:lstStyle/>
          <a:p>
            <a:fld id="{35E8911E-9DE7-463F-981B-F1795CC06C30}" type="slidenum">
              <a:rPr lang="en-AU" smtClean="0"/>
              <a:pPr/>
              <a:t>‹#›</a:t>
            </a:fld>
            <a:endParaRPr lang="en-AU"/>
          </a:p>
        </p:txBody>
      </p:sp>
    </p:spTree>
    <p:extLst>
      <p:ext uri="{BB962C8B-B14F-4D97-AF65-F5344CB8AC3E}">
        <p14:creationId xmlns:p14="http://schemas.microsoft.com/office/powerpoint/2010/main" val="400064431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DB26AB9-FA2C-470C-BC6A-8F93160FEBDF}"/>
              </a:ext>
            </a:extLst>
          </p:cNvPr>
          <p:cNvSpPr>
            <a:spLocks noGrp="1"/>
          </p:cNvSpPr>
          <p:nvPr>
            <p:ph type="pic" sz="quarter" idx="15" hasCustomPrompt="1"/>
          </p:nvPr>
        </p:nvSpPr>
        <p:spPr>
          <a:xfrm>
            <a:off x="0" y="0"/>
            <a:ext cx="12192000" cy="6858000"/>
          </a:xfrm>
          <a:solidFill>
            <a:schemeClr val="bg1">
              <a:lumMod val="95000"/>
            </a:schemeClr>
          </a:solidFill>
        </p:spPr>
        <p:txBody>
          <a:bodyPr/>
          <a:lstStyle>
            <a:lvl1pPr>
              <a:defRPr>
                <a:solidFill>
                  <a:schemeClr val="tx1"/>
                </a:solidFill>
              </a:defRPr>
            </a:lvl1pPr>
          </a:lstStyle>
          <a:p>
            <a:r>
              <a:rPr lang="en-US" dirty="0"/>
              <a:t>Insert picture</a:t>
            </a:r>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7" name="Text Placeholder 6">
            <a:extLst>
              <a:ext uri="{FF2B5EF4-FFF2-40B4-BE49-F238E27FC236}">
                <a16:creationId xmlns:a16="http://schemas.microsoft.com/office/drawing/2014/main" id="{398460BF-32EE-4008-8DDC-14947536EFF1}"/>
              </a:ext>
            </a:extLst>
          </p:cNvPr>
          <p:cNvSpPr>
            <a:spLocks noGrp="1"/>
          </p:cNvSpPr>
          <p:nvPr>
            <p:ph type="body" sz="quarter" idx="13"/>
          </p:nvPr>
        </p:nvSpPr>
        <p:spPr>
          <a:xfrm>
            <a:off x="839788" y="1005841"/>
            <a:ext cx="3214052" cy="4838699"/>
          </a:xfrm>
          <a:prstGeom prst="rect">
            <a:avLst/>
          </a:prstGeom>
          <a:solidFill>
            <a:schemeClr val="tx1"/>
          </a:solidFill>
          <a:ln>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7">
            <a:extLst>
              <a:ext uri="{FF2B5EF4-FFF2-40B4-BE49-F238E27FC236}">
                <a16:creationId xmlns:a16="http://schemas.microsoft.com/office/drawing/2014/main" id="{F4A12B04-E393-4DCC-9166-7EF7BED4CE1D}"/>
              </a:ext>
            </a:extLst>
          </p:cNvPr>
          <p:cNvSpPr>
            <a:spLocks noGrp="1"/>
          </p:cNvSpPr>
          <p:nvPr>
            <p:ph sz="quarter" idx="14"/>
          </p:nvPr>
        </p:nvSpPr>
        <p:spPr>
          <a:xfrm rot="2700000">
            <a:off x="3575883" y="2948619"/>
            <a:ext cx="952420" cy="961491"/>
          </a:xfrm>
          <a:custGeom>
            <a:avLst/>
            <a:gdLst>
              <a:gd name="connsiteX0" fmla="*/ 0 w 1127179"/>
              <a:gd name="connsiteY0" fmla="*/ 126023 h 1124001"/>
              <a:gd name="connsiteX1" fmla="*/ 126023 w 1127179"/>
              <a:gd name="connsiteY1" fmla="*/ 0 h 1124001"/>
              <a:gd name="connsiteX2" fmla="*/ 1001156 w 1127179"/>
              <a:gd name="connsiteY2" fmla="*/ 0 h 1124001"/>
              <a:gd name="connsiteX3" fmla="*/ 1127179 w 1127179"/>
              <a:gd name="connsiteY3" fmla="*/ 126023 h 1124001"/>
              <a:gd name="connsiteX4" fmla="*/ 1127179 w 1127179"/>
              <a:gd name="connsiteY4" fmla="*/ 997978 h 1124001"/>
              <a:gd name="connsiteX5" fmla="*/ 1001156 w 1127179"/>
              <a:gd name="connsiteY5" fmla="*/ 1124001 h 1124001"/>
              <a:gd name="connsiteX6" fmla="*/ 126023 w 1127179"/>
              <a:gd name="connsiteY6" fmla="*/ 1124001 h 1124001"/>
              <a:gd name="connsiteX7" fmla="*/ 0 w 1127179"/>
              <a:gd name="connsiteY7" fmla="*/ 997978 h 1124001"/>
              <a:gd name="connsiteX8" fmla="*/ 0 w 1127179"/>
              <a:gd name="connsiteY8" fmla="*/ 126023 h 1124001"/>
              <a:gd name="connsiteX0" fmla="*/ 0 w 1127179"/>
              <a:gd name="connsiteY0" fmla="*/ 126023 h 1124001"/>
              <a:gd name="connsiteX1" fmla="*/ 126023 w 1127179"/>
              <a:gd name="connsiteY1" fmla="*/ 0 h 1124001"/>
              <a:gd name="connsiteX2" fmla="*/ 174779 w 1127179"/>
              <a:gd name="connsiteY2" fmla="*/ 3410 h 1124001"/>
              <a:gd name="connsiteX3" fmla="*/ 1001156 w 1127179"/>
              <a:gd name="connsiteY3" fmla="*/ 0 h 1124001"/>
              <a:gd name="connsiteX4" fmla="*/ 1127179 w 1127179"/>
              <a:gd name="connsiteY4" fmla="*/ 126023 h 1124001"/>
              <a:gd name="connsiteX5" fmla="*/ 1127179 w 1127179"/>
              <a:gd name="connsiteY5" fmla="*/ 997978 h 1124001"/>
              <a:gd name="connsiteX6" fmla="*/ 1001156 w 1127179"/>
              <a:gd name="connsiteY6" fmla="*/ 1124001 h 1124001"/>
              <a:gd name="connsiteX7" fmla="*/ 126023 w 1127179"/>
              <a:gd name="connsiteY7" fmla="*/ 1124001 h 1124001"/>
              <a:gd name="connsiteX8" fmla="*/ 0 w 1127179"/>
              <a:gd name="connsiteY8" fmla="*/ 997978 h 1124001"/>
              <a:gd name="connsiteX9" fmla="*/ 0 w 1127179"/>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127179 w 1127808"/>
              <a:gd name="connsiteY6" fmla="*/ 997978 h 1124001"/>
              <a:gd name="connsiteX7" fmla="*/ 1001156 w 1127808"/>
              <a:gd name="connsiteY7" fmla="*/ 1124001 h 1124001"/>
              <a:gd name="connsiteX8" fmla="*/ 126023 w 1127808"/>
              <a:gd name="connsiteY8" fmla="*/ 1124001 h 1124001"/>
              <a:gd name="connsiteX9" fmla="*/ 0 w 1127808"/>
              <a:gd name="connsiteY9" fmla="*/ 997978 h 1124001"/>
              <a:gd name="connsiteX10" fmla="*/ 0 w 1127808"/>
              <a:gd name="connsiteY10"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001156 w 1127808"/>
              <a:gd name="connsiteY6" fmla="*/ 1124001 h 1124001"/>
              <a:gd name="connsiteX7" fmla="*/ 126023 w 1127808"/>
              <a:gd name="connsiteY7" fmla="*/ 1124001 h 1124001"/>
              <a:gd name="connsiteX8" fmla="*/ 0 w 1127808"/>
              <a:gd name="connsiteY8" fmla="*/ 997978 h 1124001"/>
              <a:gd name="connsiteX9" fmla="*/ 0 w 1127808"/>
              <a:gd name="connsiteY9" fmla="*/ 126023 h 1124001"/>
              <a:gd name="connsiteX0" fmla="*/ 0 w 1127808"/>
              <a:gd name="connsiteY0" fmla="*/ 126023 h 1124001"/>
              <a:gd name="connsiteX1" fmla="*/ 126023 w 1127808"/>
              <a:gd name="connsiteY1" fmla="*/ 0 h 1124001"/>
              <a:gd name="connsiteX2" fmla="*/ 174779 w 1127808"/>
              <a:gd name="connsiteY2" fmla="*/ 3410 h 1124001"/>
              <a:gd name="connsiteX3" fmla="*/ 1001156 w 1127808"/>
              <a:gd name="connsiteY3" fmla="*/ 0 h 1124001"/>
              <a:gd name="connsiteX4" fmla="*/ 1127179 w 1127808"/>
              <a:gd name="connsiteY4" fmla="*/ 126023 h 1124001"/>
              <a:gd name="connsiteX5" fmla="*/ 1127808 w 1127808"/>
              <a:gd name="connsiteY5" fmla="*/ 949705 h 1124001"/>
              <a:gd name="connsiteX6" fmla="*/ 126023 w 1127808"/>
              <a:gd name="connsiteY6" fmla="*/ 1124001 h 1124001"/>
              <a:gd name="connsiteX7" fmla="*/ 0 w 1127808"/>
              <a:gd name="connsiteY7" fmla="*/ 997978 h 1124001"/>
              <a:gd name="connsiteX8" fmla="*/ 0 w 1127808"/>
              <a:gd name="connsiteY8" fmla="*/ 126023 h 1124001"/>
              <a:gd name="connsiteX0" fmla="*/ 0 w 1127808"/>
              <a:gd name="connsiteY0" fmla="*/ 126023 h 1082383"/>
              <a:gd name="connsiteX1" fmla="*/ 126023 w 1127808"/>
              <a:gd name="connsiteY1" fmla="*/ 0 h 1082383"/>
              <a:gd name="connsiteX2" fmla="*/ 174779 w 1127808"/>
              <a:gd name="connsiteY2" fmla="*/ 3410 h 1082383"/>
              <a:gd name="connsiteX3" fmla="*/ 1001156 w 1127808"/>
              <a:gd name="connsiteY3" fmla="*/ 0 h 1082383"/>
              <a:gd name="connsiteX4" fmla="*/ 1127179 w 1127808"/>
              <a:gd name="connsiteY4" fmla="*/ 126023 h 1082383"/>
              <a:gd name="connsiteX5" fmla="*/ 1127808 w 1127808"/>
              <a:gd name="connsiteY5" fmla="*/ 949705 h 1082383"/>
              <a:gd name="connsiteX6" fmla="*/ 0 w 1127808"/>
              <a:gd name="connsiteY6" fmla="*/ 997978 h 1082383"/>
              <a:gd name="connsiteX7" fmla="*/ 0 w 1127808"/>
              <a:gd name="connsiteY7" fmla="*/ 126023 h 1082383"/>
              <a:gd name="connsiteX0" fmla="*/ 0 w 1127808"/>
              <a:gd name="connsiteY0" fmla="*/ 126023 h 949705"/>
              <a:gd name="connsiteX1" fmla="*/ 126023 w 1127808"/>
              <a:gd name="connsiteY1" fmla="*/ 0 h 949705"/>
              <a:gd name="connsiteX2" fmla="*/ 174779 w 1127808"/>
              <a:gd name="connsiteY2" fmla="*/ 3410 h 949705"/>
              <a:gd name="connsiteX3" fmla="*/ 1001156 w 1127808"/>
              <a:gd name="connsiteY3" fmla="*/ 0 h 949705"/>
              <a:gd name="connsiteX4" fmla="*/ 1127179 w 1127808"/>
              <a:gd name="connsiteY4" fmla="*/ 126023 h 949705"/>
              <a:gd name="connsiteX5" fmla="*/ 1127808 w 1127808"/>
              <a:gd name="connsiteY5" fmla="*/ 949705 h 949705"/>
              <a:gd name="connsiteX6" fmla="*/ 0 w 1127808"/>
              <a:gd name="connsiteY6" fmla="*/ 126023 h 949705"/>
              <a:gd name="connsiteX0" fmla="*/ 1001785 w 1001785"/>
              <a:gd name="connsiteY0" fmla="*/ 949705 h 949705"/>
              <a:gd name="connsiteX1" fmla="*/ 0 w 1001785"/>
              <a:gd name="connsiteY1" fmla="*/ 0 h 949705"/>
              <a:gd name="connsiteX2" fmla="*/ 48756 w 1001785"/>
              <a:gd name="connsiteY2" fmla="*/ 3410 h 949705"/>
              <a:gd name="connsiteX3" fmla="*/ 875133 w 1001785"/>
              <a:gd name="connsiteY3" fmla="*/ 0 h 949705"/>
              <a:gd name="connsiteX4" fmla="*/ 1001156 w 1001785"/>
              <a:gd name="connsiteY4" fmla="*/ 126023 h 949705"/>
              <a:gd name="connsiteX5" fmla="*/ 1001785 w 1001785"/>
              <a:gd name="connsiteY5"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3029 w 953029"/>
              <a:gd name="connsiteY0" fmla="*/ 949705 h 949705"/>
              <a:gd name="connsiteX1" fmla="*/ 0 w 953029"/>
              <a:gd name="connsiteY1" fmla="*/ 3410 h 949705"/>
              <a:gd name="connsiteX2" fmla="*/ 826377 w 953029"/>
              <a:gd name="connsiteY2" fmla="*/ 0 h 949705"/>
              <a:gd name="connsiteX3" fmla="*/ 952400 w 953029"/>
              <a:gd name="connsiteY3" fmla="*/ 126023 h 949705"/>
              <a:gd name="connsiteX4" fmla="*/ 953029 w 953029"/>
              <a:gd name="connsiteY4" fmla="*/ 949705 h 949705"/>
              <a:gd name="connsiteX0" fmla="*/ 951345 w 952420"/>
              <a:gd name="connsiteY0" fmla="*/ 961491 h 961491"/>
              <a:gd name="connsiteX1" fmla="*/ 0 w 952420"/>
              <a:gd name="connsiteY1" fmla="*/ 3410 h 961491"/>
              <a:gd name="connsiteX2" fmla="*/ 826377 w 952420"/>
              <a:gd name="connsiteY2" fmla="*/ 0 h 961491"/>
              <a:gd name="connsiteX3" fmla="*/ 952400 w 952420"/>
              <a:gd name="connsiteY3" fmla="*/ 126023 h 961491"/>
              <a:gd name="connsiteX4" fmla="*/ 951345 w 952420"/>
              <a:gd name="connsiteY4" fmla="*/ 961491 h 96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20" h="961491">
                <a:moveTo>
                  <a:pt x="951345" y="961491"/>
                </a:moveTo>
                <a:cubicBezTo>
                  <a:pt x="947522" y="957893"/>
                  <a:pt x="903" y="3417"/>
                  <a:pt x="0" y="3410"/>
                </a:cubicBezTo>
                <a:lnTo>
                  <a:pt x="826377" y="0"/>
                </a:lnTo>
                <a:cubicBezTo>
                  <a:pt x="895978" y="0"/>
                  <a:pt x="952400" y="56422"/>
                  <a:pt x="952400" y="126023"/>
                </a:cubicBezTo>
                <a:cubicBezTo>
                  <a:pt x="952610" y="400584"/>
                  <a:pt x="951135" y="686930"/>
                  <a:pt x="951345" y="961491"/>
                </a:cubicBezTo>
                <a:close/>
              </a:path>
            </a:pathLst>
          </a:custGeom>
          <a:solidFill>
            <a:schemeClr val="tx1"/>
          </a:solidFill>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1126232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ont Instruction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sp>
        <p:nvSpPr>
          <p:cNvPr id="8" name="TextBox 7">
            <a:extLst>
              <a:ext uri="{FF2B5EF4-FFF2-40B4-BE49-F238E27FC236}">
                <a16:creationId xmlns:a16="http://schemas.microsoft.com/office/drawing/2014/main" id="{E3DB7031-F5BC-46AB-B9A3-67B3A6428945}"/>
              </a:ext>
            </a:extLst>
          </p:cNvPr>
          <p:cNvSpPr txBox="1"/>
          <p:nvPr userDrawn="1"/>
        </p:nvSpPr>
        <p:spPr>
          <a:xfrm>
            <a:off x="839788" y="932442"/>
            <a:ext cx="6094878" cy="584775"/>
          </a:xfrm>
          <a:prstGeom prst="rect">
            <a:avLst/>
          </a:prstGeom>
          <a:noFill/>
        </p:spPr>
        <p:txBody>
          <a:bodyPr wrap="square">
            <a:spAutoFit/>
          </a:bodyPr>
          <a:lstStyle/>
          <a:p>
            <a:r>
              <a:rPr lang="en-US" sz="3200" dirty="0"/>
              <a:t>Font style cycling instructions</a:t>
            </a:r>
            <a:endParaRPr lang="en-AU" sz="3200" dirty="0"/>
          </a:p>
        </p:txBody>
      </p:sp>
      <p:sp>
        <p:nvSpPr>
          <p:cNvPr id="9" name="TextBox 8">
            <a:extLst>
              <a:ext uri="{FF2B5EF4-FFF2-40B4-BE49-F238E27FC236}">
                <a16:creationId xmlns:a16="http://schemas.microsoft.com/office/drawing/2014/main" id="{DE19007E-9FB1-4A00-8DBE-43B91BD02C80}"/>
              </a:ext>
            </a:extLst>
          </p:cNvPr>
          <p:cNvSpPr txBox="1"/>
          <p:nvPr userDrawn="1"/>
        </p:nvSpPr>
        <p:spPr>
          <a:xfrm>
            <a:off x="839788" y="1828800"/>
            <a:ext cx="5930806" cy="646331"/>
          </a:xfrm>
          <a:prstGeom prst="rect">
            <a:avLst/>
          </a:prstGeom>
          <a:noFill/>
        </p:spPr>
        <p:txBody>
          <a:bodyPr wrap="square" rtlCol="0">
            <a:spAutoFit/>
          </a:bodyPr>
          <a:lstStyle/>
          <a:p>
            <a:r>
              <a:rPr lang="en-US" dirty="0"/>
              <a:t>To cycle through text styles, use the</a:t>
            </a:r>
            <a:br>
              <a:rPr lang="en-US" dirty="0"/>
            </a:br>
            <a:r>
              <a:rPr lang="en-US" dirty="0"/>
              <a:t> ‘Increase List Level’  button in the Home tab.</a:t>
            </a:r>
          </a:p>
        </p:txBody>
      </p:sp>
      <p:pic>
        <p:nvPicPr>
          <p:cNvPr id="10" name="Picture 9">
            <a:extLst>
              <a:ext uri="{FF2B5EF4-FFF2-40B4-BE49-F238E27FC236}">
                <a16:creationId xmlns:a16="http://schemas.microsoft.com/office/drawing/2014/main" id="{1D12C047-4330-4759-975D-D861E34E8C41}"/>
              </a:ext>
            </a:extLst>
          </p:cNvPr>
          <p:cNvPicPr>
            <a:picLocks noChangeAspect="1"/>
          </p:cNvPicPr>
          <p:nvPr userDrawn="1"/>
        </p:nvPicPr>
        <p:blipFill>
          <a:blip r:embed="rId2"/>
          <a:stretch>
            <a:fillRect/>
          </a:stretch>
        </p:blipFill>
        <p:spPr>
          <a:xfrm>
            <a:off x="839788" y="2669831"/>
            <a:ext cx="3792537" cy="1145782"/>
          </a:xfrm>
          <a:prstGeom prst="rect">
            <a:avLst/>
          </a:prstGeom>
        </p:spPr>
      </p:pic>
      <p:sp>
        <p:nvSpPr>
          <p:cNvPr id="12" name="TextBox 11">
            <a:extLst>
              <a:ext uri="{FF2B5EF4-FFF2-40B4-BE49-F238E27FC236}">
                <a16:creationId xmlns:a16="http://schemas.microsoft.com/office/drawing/2014/main" id="{9831B9DB-7987-4601-93DE-F21D59D1CB6A}"/>
              </a:ext>
            </a:extLst>
          </p:cNvPr>
          <p:cNvSpPr txBox="1"/>
          <p:nvPr userDrawn="1"/>
        </p:nvSpPr>
        <p:spPr>
          <a:xfrm>
            <a:off x="7713560" y="2475131"/>
            <a:ext cx="2390869" cy="2488758"/>
          </a:xfrm>
          <a:prstGeom prst="rect">
            <a:avLst/>
          </a:prstGeom>
          <a:noFill/>
        </p:spPr>
        <p:txBody>
          <a:bodyPr wrap="square" rtlCol="0">
            <a:spAutoFit/>
          </a:bodyPr>
          <a:lstStyle/>
          <a:p>
            <a:pPr marL="104775" lvl="0" indent="-104775">
              <a:lnSpc>
                <a:spcPct val="150000"/>
              </a:lnSpc>
              <a:spcBef>
                <a:spcPts val="600"/>
              </a:spcBef>
              <a:spcAft>
                <a:spcPts val="600"/>
              </a:spcAft>
              <a:buFontTx/>
              <a:buBlip>
                <a:blip r:embed="rId3"/>
              </a:buBlip>
            </a:pPr>
            <a:r>
              <a:rPr lang="en-US" sz="1400" b="1" kern="1200" cap="none" spc="9" baseline="0" dirty="0">
                <a:solidFill>
                  <a:schemeClr val="tx1"/>
                </a:solidFill>
                <a:latin typeface="+mj-lt"/>
                <a:ea typeface="+mn-ea"/>
                <a:cs typeface="+mn-cs"/>
              </a:rPr>
              <a:t>Subheading 1</a:t>
            </a:r>
          </a:p>
          <a:p>
            <a:pPr marL="0" lvl="1" indent="0">
              <a:lnSpc>
                <a:spcPct val="150000"/>
              </a:lnSpc>
              <a:spcBef>
                <a:spcPts val="600"/>
              </a:spcBef>
              <a:spcAft>
                <a:spcPts val="600"/>
              </a:spcAft>
            </a:pPr>
            <a:r>
              <a:rPr lang="en-US" sz="1150" b="1" kern="1200" spc="30" dirty="0">
                <a:solidFill>
                  <a:schemeClr val="tx1"/>
                </a:solidFill>
                <a:latin typeface="+mj-lt"/>
                <a:ea typeface="+mn-ea"/>
                <a:cs typeface="+mn-cs"/>
              </a:rPr>
              <a:t>Subheading 2</a:t>
            </a:r>
          </a:p>
          <a:p>
            <a:pPr marL="0" lvl="2" indent="0">
              <a:lnSpc>
                <a:spcPct val="150000"/>
              </a:lnSpc>
              <a:spcBef>
                <a:spcPts val="600"/>
              </a:spcBef>
              <a:spcAft>
                <a:spcPts val="600"/>
              </a:spcAft>
            </a:pPr>
            <a:r>
              <a:rPr lang="en-US" sz="1150" kern="1200" spc="-24" dirty="0">
                <a:solidFill>
                  <a:schemeClr val="tx1"/>
                </a:solidFill>
                <a:latin typeface="Roboto"/>
                <a:ea typeface="+mn-ea"/>
                <a:cs typeface="+mn-cs"/>
              </a:rPr>
              <a:t>Body</a:t>
            </a:r>
          </a:p>
          <a:p>
            <a:pPr marL="144000" lvl="3" indent="-144000" algn="l" defTabSz="914400" rtl="0" eaLnBrk="1" latinLnBrk="0" hangingPunct="1">
              <a:lnSpc>
                <a:spcPct val="150000"/>
              </a:lnSpc>
              <a:spcBef>
                <a:spcPts val="600"/>
              </a:spcBef>
              <a:spcAft>
                <a:spcPts val="600"/>
              </a:spcAft>
              <a:buFont typeface="Arial" panose="020B0604020202020204" pitchFamily="34" charset="0"/>
              <a:buChar char="•"/>
            </a:pPr>
            <a:r>
              <a:rPr lang="en-US" sz="1150" b="0" kern="1200" baseline="0" dirty="0">
                <a:solidFill>
                  <a:schemeClr val="tx1"/>
                </a:solidFill>
                <a:latin typeface="+mn-lt"/>
                <a:ea typeface="+mn-ea"/>
                <a:cs typeface="+mn-cs"/>
              </a:rPr>
              <a:t>Bullets</a:t>
            </a:r>
          </a:p>
          <a:p>
            <a:pPr marL="0" lvl="4" indent="0">
              <a:lnSpc>
                <a:spcPct val="150000"/>
              </a:lnSpc>
              <a:spcBef>
                <a:spcPts val="600"/>
              </a:spcBef>
              <a:spcAft>
                <a:spcPts val="600"/>
              </a:spcAft>
            </a:pPr>
            <a:r>
              <a:rPr lang="en-US" sz="1400" b="0" kern="1200" dirty="0">
                <a:solidFill>
                  <a:schemeClr val="tx1"/>
                </a:solidFill>
                <a:latin typeface="+mn-lt"/>
                <a:ea typeface="+mn-ea"/>
                <a:cs typeface="+mn-cs"/>
              </a:rPr>
              <a:t>Callout</a:t>
            </a:r>
          </a:p>
          <a:p>
            <a:pPr marL="0" lvl="5" indent="0">
              <a:lnSpc>
                <a:spcPct val="150000"/>
              </a:lnSpc>
              <a:spcBef>
                <a:spcPts val="600"/>
              </a:spcBef>
              <a:spcAft>
                <a:spcPts val="600"/>
              </a:spcAft>
            </a:pPr>
            <a:r>
              <a:rPr lang="en-AU" sz="900" kern="1200" baseline="0" dirty="0">
                <a:solidFill>
                  <a:schemeClr val="tx1"/>
                </a:solidFill>
                <a:latin typeface="+mn-lt"/>
                <a:ea typeface="+mn-ea"/>
                <a:cs typeface="+mn-cs"/>
              </a:rPr>
              <a:t>Caption/Footnotes</a:t>
            </a:r>
          </a:p>
        </p:txBody>
      </p:sp>
      <p:sp>
        <p:nvSpPr>
          <p:cNvPr id="15" name="TextBox 14">
            <a:extLst>
              <a:ext uri="{FF2B5EF4-FFF2-40B4-BE49-F238E27FC236}">
                <a16:creationId xmlns:a16="http://schemas.microsoft.com/office/drawing/2014/main" id="{7EB53228-8423-4904-97F3-9B01699DC340}"/>
              </a:ext>
            </a:extLst>
          </p:cNvPr>
          <p:cNvSpPr txBox="1"/>
          <p:nvPr userDrawn="1"/>
        </p:nvSpPr>
        <p:spPr>
          <a:xfrm>
            <a:off x="7408677" y="1833409"/>
            <a:ext cx="2390869" cy="369332"/>
          </a:xfrm>
          <a:prstGeom prst="rect">
            <a:avLst/>
          </a:prstGeom>
          <a:noFill/>
        </p:spPr>
        <p:txBody>
          <a:bodyPr wrap="square" rtlCol="0">
            <a:spAutoFit/>
          </a:bodyPr>
          <a:lstStyle/>
          <a:p>
            <a:r>
              <a:rPr lang="en-US" dirty="0"/>
              <a:t>Font style examples</a:t>
            </a:r>
          </a:p>
        </p:txBody>
      </p:sp>
      <p:sp>
        <p:nvSpPr>
          <p:cNvPr id="16" name="TextBox 15">
            <a:extLst>
              <a:ext uri="{FF2B5EF4-FFF2-40B4-BE49-F238E27FC236}">
                <a16:creationId xmlns:a16="http://schemas.microsoft.com/office/drawing/2014/main" id="{FCAE3CD6-900B-423F-8785-C6452A319FE6}"/>
              </a:ext>
            </a:extLst>
          </p:cNvPr>
          <p:cNvSpPr txBox="1"/>
          <p:nvPr userDrawn="1"/>
        </p:nvSpPr>
        <p:spPr>
          <a:xfrm>
            <a:off x="7408677" y="2448528"/>
            <a:ext cx="881436" cy="2571923"/>
          </a:xfrm>
          <a:prstGeom prst="rect">
            <a:avLst/>
          </a:prstGeom>
          <a:noFill/>
        </p:spPr>
        <p:txBody>
          <a:bodyPr wrap="square" rtlCol="0">
            <a:spAutoFit/>
          </a:bodyPr>
          <a:lstStyle/>
          <a:p>
            <a:pPr>
              <a:lnSpc>
                <a:spcPct val="150000"/>
              </a:lnSpc>
              <a:spcBef>
                <a:spcPts val="600"/>
              </a:spcBef>
              <a:spcAft>
                <a:spcPts val="300"/>
              </a:spcAft>
            </a:pPr>
            <a:r>
              <a:rPr lang="en-US" sz="1400" dirty="0">
                <a:solidFill>
                  <a:schemeClr val="accent1"/>
                </a:solidFill>
              </a:rPr>
              <a:t>1</a:t>
            </a:r>
          </a:p>
          <a:p>
            <a:pPr>
              <a:lnSpc>
                <a:spcPct val="150000"/>
              </a:lnSpc>
              <a:spcBef>
                <a:spcPts val="600"/>
              </a:spcBef>
              <a:spcAft>
                <a:spcPts val="300"/>
              </a:spcAft>
            </a:pPr>
            <a:r>
              <a:rPr lang="en-US" sz="1400" dirty="0">
                <a:solidFill>
                  <a:schemeClr val="accent1"/>
                </a:solidFill>
              </a:rPr>
              <a:t>2</a:t>
            </a:r>
          </a:p>
          <a:p>
            <a:pPr>
              <a:lnSpc>
                <a:spcPct val="150000"/>
              </a:lnSpc>
              <a:spcBef>
                <a:spcPts val="600"/>
              </a:spcBef>
              <a:spcAft>
                <a:spcPts val="300"/>
              </a:spcAft>
            </a:pPr>
            <a:r>
              <a:rPr lang="en-US" sz="1400" dirty="0">
                <a:solidFill>
                  <a:schemeClr val="accent1"/>
                </a:solidFill>
              </a:rPr>
              <a:t>3</a:t>
            </a:r>
          </a:p>
          <a:p>
            <a:pPr>
              <a:lnSpc>
                <a:spcPct val="150000"/>
              </a:lnSpc>
              <a:spcBef>
                <a:spcPts val="600"/>
              </a:spcBef>
              <a:spcAft>
                <a:spcPts val="300"/>
              </a:spcAft>
            </a:pPr>
            <a:r>
              <a:rPr lang="en-US" sz="1400" dirty="0">
                <a:solidFill>
                  <a:schemeClr val="accent1"/>
                </a:solidFill>
              </a:rPr>
              <a:t>4</a:t>
            </a:r>
          </a:p>
          <a:p>
            <a:pPr>
              <a:lnSpc>
                <a:spcPct val="150000"/>
              </a:lnSpc>
              <a:spcBef>
                <a:spcPts val="600"/>
              </a:spcBef>
              <a:spcAft>
                <a:spcPts val="300"/>
              </a:spcAft>
            </a:pPr>
            <a:r>
              <a:rPr lang="en-US" sz="1400" dirty="0">
                <a:solidFill>
                  <a:schemeClr val="accent1"/>
                </a:solidFill>
              </a:rPr>
              <a:t>5</a:t>
            </a:r>
          </a:p>
          <a:p>
            <a:pPr>
              <a:lnSpc>
                <a:spcPct val="150000"/>
              </a:lnSpc>
              <a:spcBef>
                <a:spcPts val="600"/>
              </a:spcBef>
              <a:spcAft>
                <a:spcPts val="300"/>
              </a:spcAft>
            </a:pPr>
            <a:r>
              <a:rPr lang="en-US" sz="1400" dirty="0">
                <a:solidFill>
                  <a:schemeClr val="accent1"/>
                </a:solidFill>
              </a:rPr>
              <a:t>6</a:t>
            </a:r>
          </a:p>
        </p:txBody>
      </p:sp>
    </p:spTree>
    <p:extLst>
      <p:ext uri="{BB962C8B-B14F-4D97-AF65-F5344CB8AC3E}">
        <p14:creationId xmlns:p14="http://schemas.microsoft.com/office/powerpoint/2010/main" val="363389806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ustom Tables (EDIT IN MASTER)">
    <p:bg>
      <p:bgPr>
        <a:solidFill>
          <a:schemeClr val="bg1">
            <a:alpha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lvl1pPr>
              <a:defRPr/>
            </a:lvl1pPr>
          </a:lstStyle>
          <a:p>
            <a:r>
              <a:rPr lang="en-US" dirty="0"/>
              <a:t>Custom Tables</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graphicFrame>
        <p:nvGraphicFramePr>
          <p:cNvPr id="7" name="Table 10">
            <a:extLst>
              <a:ext uri="{FF2B5EF4-FFF2-40B4-BE49-F238E27FC236}">
                <a16:creationId xmlns:a16="http://schemas.microsoft.com/office/drawing/2014/main" id="{F3DEC2E3-CFFB-40E3-8F5A-70AAA1E54592}"/>
              </a:ext>
            </a:extLst>
          </p:cNvPr>
          <p:cNvGraphicFramePr>
            <a:graphicFrameLocks noGrp="1"/>
          </p:cNvGraphicFramePr>
          <p:nvPr userDrawn="1">
            <p:extLst>
              <p:ext uri="{D42A27DB-BD31-4B8C-83A1-F6EECF244321}">
                <p14:modId xmlns:p14="http://schemas.microsoft.com/office/powerpoint/2010/main" val="1293325484"/>
              </p:ext>
            </p:extLst>
          </p:nvPr>
        </p:nvGraphicFramePr>
        <p:xfrm>
          <a:off x="839545" y="1703164"/>
          <a:ext cx="10539785" cy="370840"/>
        </p:xfrm>
        <a:graphic>
          <a:graphicData uri="http://schemas.openxmlformats.org/drawingml/2006/table">
            <a:tbl>
              <a:tblPr firstRow="1" bandRow="1">
                <a:tableStyleId>{073A0DAA-6AF3-43AB-8588-CEC1D06C72B9}</a:tableStyleId>
              </a:tblPr>
              <a:tblGrid>
                <a:gridCol w="1395655">
                  <a:extLst>
                    <a:ext uri="{9D8B030D-6E8A-4147-A177-3AD203B41FA5}">
                      <a16:colId xmlns:a16="http://schemas.microsoft.com/office/drawing/2014/main" val="2397193138"/>
                    </a:ext>
                  </a:extLst>
                </a:gridCol>
                <a:gridCol w="4996180">
                  <a:extLst>
                    <a:ext uri="{9D8B030D-6E8A-4147-A177-3AD203B41FA5}">
                      <a16:colId xmlns:a16="http://schemas.microsoft.com/office/drawing/2014/main" val="188417371"/>
                    </a:ext>
                  </a:extLst>
                </a:gridCol>
                <a:gridCol w="1417320">
                  <a:extLst>
                    <a:ext uri="{9D8B030D-6E8A-4147-A177-3AD203B41FA5}">
                      <a16:colId xmlns:a16="http://schemas.microsoft.com/office/drawing/2014/main" val="1301978301"/>
                    </a:ext>
                  </a:extLst>
                </a:gridCol>
                <a:gridCol w="1231900">
                  <a:extLst>
                    <a:ext uri="{9D8B030D-6E8A-4147-A177-3AD203B41FA5}">
                      <a16:colId xmlns:a16="http://schemas.microsoft.com/office/drawing/2014/main" val="2696287601"/>
                    </a:ext>
                  </a:extLst>
                </a:gridCol>
                <a:gridCol w="1498730">
                  <a:extLst>
                    <a:ext uri="{9D8B030D-6E8A-4147-A177-3AD203B41FA5}">
                      <a16:colId xmlns:a16="http://schemas.microsoft.com/office/drawing/2014/main" val="1655077418"/>
                    </a:ext>
                  </a:extLst>
                </a:gridCol>
              </a:tblGrid>
              <a:tr h="370840">
                <a:tc>
                  <a:txBody>
                    <a:bodyPr/>
                    <a:lstStyle/>
                    <a:p>
                      <a:endParaRPr lang="en-AU" sz="1150" dirty="0"/>
                    </a:p>
                  </a:txBody>
                  <a:tcPr anchor="ctr"/>
                </a:tc>
                <a:tc>
                  <a:txBody>
                    <a:bodyPr/>
                    <a:lstStyle/>
                    <a:p>
                      <a:endParaRPr lang="en-AU" sz="1150" dirty="0"/>
                    </a:p>
                  </a:txBody>
                  <a:tcPr anchor="ctr"/>
                </a:tc>
                <a:tc>
                  <a:txBody>
                    <a:bodyPr/>
                    <a:lstStyle/>
                    <a:p>
                      <a:endParaRPr lang="en-AU" sz="1150" dirty="0"/>
                    </a:p>
                  </a:txBody>
                  <a:tcPr anchor="ctr"/>
                </a:tc>
                <a:tc>
                  <a:txBody>
                    <a:bodyPr/>
                    <a:lstStyle/>
                    <a:p>
                      <a:endParaRPr lang="en-AU" sz="1150" dirty="0"/>
                    </a:p>
                  </a:txBody>
                  <a:tcPr anchor="ctr"/>
                </a:tc>
                <a:tc>
                  <a:txBody>
                    <a:bodyPr/>
                    <a:lstStyle/>
                    <a:p>
                      <a:endParaRPr lang="en-AU" sz="1150" dirty="0"/>
                    </a:p>
                  </a:txBody>
                  <a:tcPr anchor="ctr"/>
                </a:tc>
                <a:extLst>
                  <a:ext uri="{0D108BD9-81ED-4DB2-BD59-A6C34878D82A}">
                    <a16:rowId xmlns:a16="http://schemas.microsoft.com/office/drawing/2014/main" val="2683198434"/>
                  </a:ext>
                </a:extLst>
              </a:tr>
            </a:tbl>
          </a:graphicData>
        </a:graphic>
      </p:graphicFrame>
      <p:graphicFrame>
        <p:nvGraphicFramePr>
          <p:cNvPr id="8" name="Table 14">
            <a:extLst>
              <a:ext uri="{FF2B5EF4-FFF2-40B4-BE49-F238E27FC236}">
                <a16:creationId xmlns:a16="http://schemas.microsoft.com/office/drawing/2014/main" id="{7DB6C3B6-4AEC-4631-B597-988DBA1E718C}"/>
              </a:ext>
            </a:extLst>
          </p:cNvPr>
          <p:cNvGraphicFramePr>
            <a:graphicFrameLocks noGrp="1"/>
          </p:cNvGraphicFramePr>
          <p:nvPr userDrawn="1">
            <p:extLst>
              <p:ext uri="{D42A27DB-BD31-4B8C-83A1-F6EECF244321}">
                <p14:modId xmlns:p14="http://schemas.microsoft.com/office/powerpoint/2010/main" val="2269335478"/>
              </p:ext>
            </p:extLst>
          </p:nvPr>
        </p:nvGraphicFramePr>
        <p:xfrm>
          <a:off x="839545" y="2148457"/>
          <a:ext cx="10539784" cy="1488823"/>
        </p:xfrm>
        <a:graphic>
          <a:graphicData uri="http://schemas.openxmlformats.org/drawingml/2006/table">
            <a:tbl>
              <a:tblPr firstRow="1" bandRow="1">
                <a:tableStyleId>{00A15C55-8517-42AA-B614-E9B94910E393}</a:tableStyleId>
              </a:tblPr>
              <a:tblGrid>
                <a:gridCol w="1401597">
                  <a:extLst>
                    <a:ext uri="{9D8B030D-6E8A-4147-A177-3AD203B41FA5}">
                      <a16:colId xmlns:a16="http://schemas.microsoft.com/office/drawing/2014/main" val="539982880"/>
                    </a:ext>
                  </a:extLst>
                </a:gridCol>
                <a:gridCol w="5001795">
                  <a:extLst>
                    <a:ext uri="{9D8B030D-6E8A-4147-A177-3AD203B41FA5}">
                      <a16:colId xmlns:a16="http://schemas.microsoft.com/office/drawing/2014/main" val="1937018890"/>
                    </a:ext>
                  </a:extLst>
                </a:gridCol>
                <a:gridCol w="1402942">
                  <a:extLst>
                    <a:ext uri="{9D8B030D-6E8A-4147-A177-3AD203B41FA5}">
                      <a16:colId xmlns:a16="http://schemas.microsoft.com/office/drawing/2014/main" val="4129011736"/>
                    </a:ext>
                  </a:extLst>
                </a:gridCol>
                <a:gridCol w="1246636">
                  <a:extLst>
                    <a:ext uri="{9D8B030D-6E8A-4147-A177-3AD203B41FA5}">
                      <a16:colId xmlns:a16="http://schemas.microsoft.com/office/drawing/2014/main" val="901301175"/>
                    </a:ext>
                  </a:extLst>
                </a:gridCol>
                <a:gridCol w="1486814">
                  <a:extLst>
                    <a:ext uri="{9D8B030D-6E8A-4147-A177-3AD203B41FA5}">
                      <a16:colId xmlns:a16="http://schemas.microsoft.com/office/drawing/2014/main" val="2801903677"/>
                    </a:ext>
                  </a:extLst>
                </a:gridCol>
              </a:tblGrid>
              <a:tr h="370840">
                <a:tc gridSpan="5">
                  <a:txBody>
                    <a:bodyPr/>
                    <a:lstStyle/>
                    <a:p>
                      <a:r>
                        <a:rPr lang="en-AU" sz="1150" dirty="0"/>
                        <a:t>Heading</a:t>
                      </a:r>
                    </a:p>
                  </a:txBody>
                  <a:tcPr anchor="ctr"/>
                </a:tc>
                <a:tc hMerge="1">
                  <a:txBody>
                    <a:bodyPr/>
                    <a:lstStyle/>
                    <a:p>
                      <a:endParaRPr lang="en-AU" sz="1150" b="0" dirty="0"/>
                    </a:p>
                  </a:txBody>
                  <a:tcPr/>
                </a:tc>
                <a:tc hMerge="1">
                  <a:txBody>
                    <a:bodyPr/>
                    <a:lstStyle/>
                    <a:p>
                      <a:endParaRPr lang="en-AU" sz="1150" dirty="0"/>
                    </a:p>
                  </a:txBody>
                  <a:tcPr/>
                </a:tc>
                <a:tc hMerge="1">
                  <a:txBody>
                    <a:bodyPr/>
                    <a:lstStyle/>
                    <a:p>
                      <a:endParaRPr lang="en-AU" sz="1150" dirty="0"/>
                    </a:p>
                  </a:txBody>
                  <a:tcPr/>
                </a:tc>
                <a:tc hMerge="1">
                  <a:txBody>
                    <a:bodyPr/>
                    <a:lstStyle/>
                    <a:p>
                      <a:endParaRPr lang="en-AU" sz="1150" dirty="0"/>
                    </a:p>
                  </a:txBody>
                  <a:tcPr/>
                </a:tc>
                <a:extLst>
                  <a:ext uri="{0D108BD9-81ED-4DB2-BD59-A6C34878D82A}">
                    <a16:rowId xmlns:a16="http://schemas.microsoft.com/office/drawing/2014/main" val="82046430"/>
                  </a:ext>
                </a:extLst>
              </a:tr>
              <a:tr h="557732">
                <a:tc>
                  <a:txBody>
                    <a:bodyPr/>
                    <a:lstStyle/>
                    <a:p>
                      <a:endParaRPr lang="en-AU" sz="1100" dirty="0"/>
                    </a:p>
                  </a:txBody>
                  <a:tcPr/>
                </a:tc>
                <a:tc>
                  <a:txBody>
                    <a:bodyPr/>
                    <a:lstStyle/>
                    <a:p>
                      <a:pPr marL="285750" indent="-285750">
                        <a:buFont typeface="Arial" panose="020B0604020202020204" pitchFamily="34" charset="0"/>
                        <a:buChar char="•"/>
                      </a:pPr>
                      <a:endParaRPr lang="en-AU"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100" dirty="0"/>
                    </a:p>
                  </a:txBody>
                  <a:tcPr/>
                </a:tc>
                <a:tc>
                  <a:txBody>
                    <a:bodyPr/>
                    <a:lstStyle/>
                    <a:p>
                      <a:endParaRPr lang="en-AU" sz="1100"/>
                    </a:p>
                  </a:txBody>
                  <a:tcPr/>
                </a:tc>
                <a:tc>
                  <a:txBody>
                    <a:bodyPr/>
                    <a:lstStyle/>
                    <a:p>
                      <a:endParaRPr lang="en-AU" sz="1100" dirty="0"/>
                    </a:p>
                  </a:txBody>
                  <a:tcPr/>
                </a:tc>
                <a:extLst>
                  <a:ext uri="{0D108BD9-81ED-4DB2-BD59-A6C34878D82A}">
                    <a16:rowId xmlns:a16="http://schemas.microsoft.com/office/drawing/2014/main" val="1897508542"/>
                  </a:ext>
                </a:extLst>
              </a:tr>
              <a:tr h="560251">
                <a:tc>
                  <a:txBody>
                    <a:bodyPr/>
                    <a:lstStyle/>
                    <a:p>
                      <a:endParaRPr lang="en-AU" sz="1100" dirty="0"/>
                    </a:p>
                  </a:txBody>
                  <a:tcPr/>
                </a:tc>
                <a:tc>
                  <a:txBody>
                    <a:bodyPr/>
                    <a:lstStyle/>
                    <a:p>
                      <a:pPr marL="285750" indent="-285750">
                        <a:buFont typeface="Arial" panose="020B0604020202020204" pitchFamily="34" charset="0"/>
                        <a:buChar char="•"/>
                      </a:pPr>
                      <a:endParaRPr lang="en-AU"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100" dirty="0"/>
                    </a:p>
                  </a:txBody>
                  <a:tcPr/>
                </a:tc>
                <a:tc>
                  <a:txBody>
                    <a:bodyPr/>
                    <a:lstStyle/>
                    <a:p>
                      <a:endParaRPr lang="en-AU" sz="1100" dirty="0"/>
                    </a:p>
                  </a:txBody>
                  <a:tcPr/>
                </a:tc>
                <a:tc>
                  <a:txBody>
                    <a:bodyPr/>
                    <a:lstStyle/>
                    <a:p>
                      <a:endParaRPr lang="en-AU" sz="1100" dirty="0"/>
                    </a:p>
                  </a:txBody>
                  <a:tcPr/>
                </a:tc>
                <a:extLst>
                  <a:ext uri="{0D108BD9-81ED-4DB2-BD59-A6C34878D82A}">
                    <a16:rowId xmlns:a16="http://schemas.microsoft.com/office/drawing/2014/main" val="1188401257"/>
                  </a:ext>
                </a:extLst>
              </a:tr>
            </a:tbl>
          </a:graphicData>
        </a:graphic>
      </p:graphicFrame>
      <p:graphicFrame>
        <p:nvGraphicFramePr>
          <p:cNvPr id="9" name="Table 14">
            <a:extLst>
              <a:ext uri="{FF2B5EF4-FFF2-40B4-BE49-F238E27FC236}">
                <a16:creationId xmlns:a16="http://schemas.microsoft.com/office/drawing/2014/main" id="{BCE3481E-3A22-473A-8338-AE09C4CDA041}"/>
              </a:ext>
            </a:extLst>
          </p:cNvPr>
          <p:cNvGraphicFramePr>
            <a:graphicFrameLocks noGrp="1"/>
          </p:cNvGraphicFramePr>
          <p:nvPr userDrawn="1">
            <p:extLst>
              <p:ext uri="{D42A27DB-BD31-4B8C-83A1-F6EECF244321}">
                <p14:modId xmlns:p14="http://schemas.microsoft.com/office/powerpoint/2010/main" val="1059509948"/>
              </p:ext>
            </p:extLst>
          </p:nvPr>
        </p:nvGraphicFramePr>
        <p:xfrm>
          <a:off x="839545" y="3745842"/>
          <a:ext cx="10539784" cy="1488823"/>
        </p:xfrm>
        <a:graphic>
          <a:graphicData uri="http://schemas.openxmlformats.org/drawingml/2006/table">
            <a:tbl>
              <a:tblPr firstRow="1" bandRow="1">
                <a:tableStyleId>{93296810-A885-4BE3-A3E7-6D5BEEA58F35}</a:tableStyleId>
              </a:tblPr>
              <a:tblGrid>
                <a:gridCol w="1401597">
                  <a:extLst>
                    <a:ext uri="{9D8B030D-6E8A-4147-A177-3AD203B41FA5}">
                      <a16:colId xmlns:a16="http://schemas.microsoft.com/office/drawing/2014/main" val="539982880"/>
                    </a:ext>
                  </a:extLst>
                </a:gridCol>
                <a:gridCol w="5001795">
                  <a:extLst>
                    <a:ext uri="{9D8B030D-6E8A-4147-A177-3AD203B41FA5}">
                      <a16:colId xmlns:a16="http://schemas.microsoft.com/office/drawing/2014/main" val="1937018890"/>
                    </a:ext>
                  </a:extLst>
                </a:gridCol>
                <a:gridCol w="1402942">
                  <a:extLst>
                    <a:ext uri="{9D8B030D-6E8A-4147-A177-3AD203B41FA5}">
                      <a16:colId xmlns:a16="http://schemas.microsoft.com/office/drawing/2014/main" val="4129011736"/>
                    </a:ext>
                  </a:extLst>
                </a:gridCol>
                <a:gridCol w="1246636">
                  <a:extLst>
                    <a:ext uri="{9D8B030D-6E8A-4147-A177-3AD203B41FA5}">
                      <a16:colId xmlns:a16="http://schemas.microsoft.com/office/drawing/2014/main" val="901301175"/>
                    </a:ext>
                  </a:extLst>
                </a:gridCol>
                <a:gridCol w="1486814">
                  <a:extLst>
                    <a:ext uri="{9D8B030D-6E8A-4147-A177-3AD203B41FA5}">
                      <a16:colId xmlns:a16="http://schemas.microsoft.com/office/drawing/2014/main" val="2801903677"/>
                    </a:ext>
                  </a:extLst>
                </a:gridCol>
              </a:tblGrid>
              <a:tr h="370840">
                <a:tc gridSpan="5">
                  <a:txBody>
                    <a:bodyPr/>
                    <a:lstStyle/>
                    <a:p>
                      <a:r>
                        <a:rPr lang="en-AU" sz="1150" dirty="0"/>
                        <a:t>Heading</a:t>
                      </a:r>
                    </a:p>
                  </a:txBody>
                  <a:tcPr anchor="ctr">
                    <a:solidFill>
                      <a:schemeClr val="tx2"/>
                    </a:solidFill>
                  </a:tcPr>
                </a:tc>
                <a:tc hMerge="1">
                  <a:txBody>
                    <a:bodyPr/>
                    <a:lstStyle/>
                    <a:p>
                      <a:endParaRPr lang="en-AU" sz="1100" b="0" dirty="0"/>
                    </a:p>
                  </a:txBody>
                  <a:tcPr/>
                </a:tc>
                <a:tc hMerge="1">
                  <a:txBody>
                    <a:bodyPr/>
                    <a:lstStyle/>
                    <a:p>
                      <a:endParaRPr lang="en-AU" sz="1100" dirty="0"/>
                    </a:p>
                  </a:txBody>
                  <a:tcPr/>
                </a:tc>
                <a:tc hMerge="1">
                  <a:txBody>
                    <a:bodyPr/>
                    <a:lstStyle/>
                    <a:p>
                      <a:endParaRPr lang="en-AU" sz="1100" dirty="0"/>
                    </a:p>
                  </a:txBody>
                  <a:tcPr/>
                </a:tc>
                <a:tc hMerge="1">
                  <a:txBody>
                    <a:bodyPr/>
                    <a:lstStyle/>
                    <a:p>
                      <a:endParaRPr lang="en-AU" sz="1100" dirty="0"/>
                    </a:p>
                  </a:txBody>
                  <a:tcPr/>
                </a:tc>
                <a:extLst>
                  <a:ext uri="{0D108BD9-81ED-4DB2-BD59-A6C34878D82A}">
                    <a16:rowId xmlns:a16="http://schemas.microsoft.com/office/drawing/2014/main" val="82046430"/>
                  </a:ext>
                </a:extLst>
              </a:tr>
              <a:tr h="557732">
                <a:tc>
                  <a:txBody>
                    <a:bodyPr/>
                    <a:lstStyle/>
                    <a:p>
                      <a:endParaRPr lang="en-AU" sz="1100" dirty="0"/>
                    </a:p>
                  </a:txBody>
                  <a:tcPr>
                    <a:solidFill>
                      <a:srgbClr val="E8E9F0"/>
                    </a:solidFill>
                  </a:tcPr>
                </a:tc>
                <a:tc>
                  <a:txBody>
                    <a:bodyPr/>
                    <a:lstStyle/>
                    <a:p>
                      <a:pPr marL="171450" indent="-171450">
                        <a:buFont typeface="Arial" panose="020B0604020202020204" pitchFamily="34" charset="0"/>
                        <a:buChar char="•"/>
                      </a:pPr>
                      <a:endParaRPr lang="en-AU" sz="1100" dirty="0"/>
                    </a:p>
                  </a:txBody>
                  <a:tcPr>
                    <a:solidFill>
                      <a:srgbClr val="E8E9F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100" dirty="0"/>
                    </a:p>
                  </a:txBody>
                  <a:tcPr>
                    <a:solidFill>
                      <a:srgbClr val="E8E9F0"/>
                    </a:solidFill>
                  </a:tcPr>
                </a:tc>
                <a:tc>
                  <a:txBody>
                    <a:bodyPr/>
                    <a:lstStyle/>
                    <a:p>
                      <a:endParaRPr lang="en-AU" sz="1100" dirty="0"/>
                    </a:p>
                  </a:txBody>
                  <a:tcPr>
                    <a:solidFill>
                      <a:srgbClr val="E8E9F0"/>
                    </a:solidFill>
                  </a:tcPr>
                </a:tc>
                <a:tc>
                  <a:txBody>
                    <a:bodyPr/>
                    <a:lstStyle/>
                    <a:p>
                      <a:endParaRPr lang="en-AU" sz="1100" dirty="0"/>
                    </a:p>
                  </a:txBody>
                  <a:tcPr>
                    <a:solidFill>
                      <a:srgbClr val="E8E9F0"/>
                    </a:solidFill>
                  </a:tcPr>
                </a:tc>
                <a:extLst>
                  <a:ext uri="{0D108BD9-81ED-4DB2-BD59-A6C34878D82A}">
                    <a16:rowId xmlns:a16="http://schemas.microsoft.com/office/drawing/2014/main" val="1897508542"/>
                  </a:ext>
                </a:extLst>
              </a:tr>
              <a:tr h="560251">
                <a:tc>
                  <a:txBody>
                    <a:bodyPr/>
                    <a:lstStyle/>
                    <a:p>
                      <a:endParaRPr lang="en-AU" sz="1100" dirty="0"/>
                    </a:p>
                  </a:txBody>
                  <a:tcPr>
                    <a:solidFill>
                      <a:srgbClr val="D0D4DE"/>
                    </a:solidFill>
                  </a:tcPr>
                </a:tc>
                <a:tc>
                  <a:txBody>
                    <a:bodyPr/>
                    <a:lstStyle/>
                    <a:p>
                      <a:pPr marL="285750" indent="-285750">
                        <a:buFont typeface="Arial" panose="020B0604020202020204" pitchFamily="34" charset="0"/>
                        <a:buChar char="•"/>
                      </a:pPr>
                      <a:endParaRPr lang="en-AU" sz="1100" dirty="0"/>
                    </a:p>
                  </a:txBody>
                  <a:tcPr>
                    <a:solidFill>
                      <a:srgbClr val="D0D4D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100" dirty="0"/>
                    </a:p>
                  </a:txBody>
                  <a:tcPr>
                    <a:solidFill>
                      <a:srgbClr val="D0D4DE"/>
                    </a:solidFill>
                  </a:tcPr>
                </a:tc>
                <a:tc>
                  <a:txBody>
                    <a:bodyPr/>
                    <a:lstStyle/>
                    <a:p>
                      <a:endParaRPr lang="en-AU" sz="1100" dirty="0"/>
                    </a:p>
                  </a:txBody>
                  <a:tcPr>
                    <a:solidFill>
                      <a:srgbClr val="D0D4DE"/>
                    </a:solidFill>
                  </a:tcPr>
                </a:tc>
                <a:tc>
                  <a:txBody>
                    <a:bodyPr/>
                    <a:lstStyle/>
                    <a:p>
                      <a:endParaRPr lang="en-AU" sz="1100" dirty="0"/>
                    </a:p>
                  </a:txBody>
                  <a:tcPr>
                    <a:solidFill>
                      <a:srgbClr val="D0D4DE"/>
                    </a:solidFill>
                  </a:tcPr>
                </a:tc>
                <a:extLst>
                  <a:ext uri="{0D108BD9-81ED-4DB2-BD59-A6C34878D82A}">
                    <a16:rowId xmlns:a16="http://schemas.microsoft.com/office/drawing/2014/main" val="1188401257"/>
                  </a:ext>
                </a:extLst>
              </a:tr>
            </a:tbl>
          </a:graphicData>
        </a:graphic>
      </p:graphicFrame>
    </p:spTree>
    <p:extLst>
      <p:ext uri="{BB962C8B-B14F-4D97-AF65-F5344CB8AC3E}">
        <p14:creationId xmlns:p14="http://schemas.microsoft.com/office/powerpoint/2010/main" val="543336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Process trees (EDIT IN MASTER)">
    <p:bg>
      <p:bgPr>
        <a:solidFill>
          <a:schemeClr val="bg1">
            <a:alpha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ACB3-9196-4C3A-B424-B38917C141F9}"/>
              </a:ext>
            </a:extLst>
          </p:cNvPr>
          <p:cNvSpPr>
            <a:spLocks noGrp="1"/>
          </p:cNvSpPr>
          <p:nvPr>
            <p:ph type="title" hasCustomPrompt="1"/>
          </p:nvPr>
        </p:nvSpPr>
        <p:spPr/>
        <p:txBody>
          <a:bodyPr/>
          <a:lstStyle>
            <a:lvl1pPr>
              <a:defRPr/>
            </a:lvl1pPr>
          </a:lstStyle>
          <a:p>
            <a:r>
              <a:rPr lang="en-US" dirty="0"/>
              <a:t>Process trees - examples</a:t>
            </a:r>
            <a:endParaRPr lang="en-AU" dirty="0"/>
          </a:p>
        </p:txBody>
      </p:sp>
      <p:sp>
        <p:nvSpPr>
          <p:cNvPr id="3" name="Date Placeholder 2">
            <a:extLst>
              <a:ext uri="{FF2B5EF4-FFF2-40B4-BE49-F238E27FC236}">
                <a16:creationId xmlns:a16="http://schemas.microsoft.com/office/drawing/2014/main" id="{079AB852-66CB-4795-871A-9D18BE58112F}"/>
              </a:ext>
            </a:extLst>
          </p:cNvPr>
          <p:cNvSpPr>
            <a:spLocks noGrp="1"/>
          </p:cNvSpPr>
          <p:nvPr>
            <p:ph type="dt" sz="half" idx="10"/>
          </p:nvPr>
        </p:nvSpPr>
        <p:spPr/>
        <p:txBody>
          <a:bodyPr/>
          <a:lstStyle/>
          <a:p>
            <a:fld id="{19341987-5956-434F-9ECA-00A7D19F1953}" type="datetime4">
              <a:rPr lang="en-AU" smtClean="0"/>
              <a:t>18 October 2022</a:t>
            </a:fld>
            <a:endParaRPr lang="en-AU" dirty="0"/>
          </a:p>
        </p:txBody>
      </p:sp>
      <p:sp>
        <p:nvSpPr>
          <p:cNvPr id="4" name="Footer Placeholder 3">
            <a:extLst>
              <a:ext uri="{FF2B5EF4-FFF2-40B4-BE49-F238E27FC236}">
                <a16:creationId xmlns:a16="http://schemas.microsoft.com/office/drawing/2014/main" id="{DE3B3021-EEF9-4AF1-BD97-D04843E9EA4B}"/>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FCA9437-F3E7-4323-9C01-3AE5E158BF95}"/>
              </a:ext>
            </a:extLst>
          </p:cNvPr>
          <p:cNvSpPr>
            <a:spLocks noGrp="1"/>
          </p:cNvSpPr>
          <p:nvPr>
            <p:ph type="sldNum" sz="quarter" idx="12"/>
          </p:nvPr>
        </p:nvSpPr>
        <p:spPr/>
        <p:txBody>
          <a:bodyPr/>
          <a:lstStyle/>
          <a:p>
            <a:fld id="{35E8911E-9DE7-463F-981B-F1795CC06C30}" type="slidenum">
              <a:rPr lang="en-AU" smtClean="0"/>
              <a:pPr/>
              <a:t>‹#›</a:t>
            </a:fld>
            <a:endParaRPr lang="en-AU"/>
          </a:p>
        </p:txBody>
      </p:sp>
      <p:grpSp>
        <p:nvGrpSpPr>
          <p:cNvPr id="6" name="Group 5">
            <a:extLst>
              <a:ext uri="{FF2B5EF4-FFF2-40B4-BE49-F238E27FC236}">
                <a16:creationId xmlns:a16="http://schemas.microsoft.com/office/drawing/2014/main" id="{0022F312-4D72-47FA-A88E-78E8DD605FF2}"/>
              </a:ext>
            </a:extLst>
          </p:cNvPr>
          <p:cNvGrpSpPr/>
          <p:nvPr userDrawn="1"/>
        </p:nvGrpSpPr>
        <p:grpSpPr>
          <a:xfrm>
            <a:off x="669715" y="1936024"/>
            <a:ext cx="4954566" cy="4382226"/>
            <a:chOff x="3816249" y="1703165"/>
            <a:chExt cx="4954566" cy="4382226"/>
          </a:xfrm>
        </p:grpSpPr>
        <p:sp>
          <p:nvSpPr>
            <p:cNvPr id="74" name="Rectangle 73">
              <a:extLst>
                <a:ext uri="{FF2B5EF4-FFF2-40B4-BE49-F238E27FC236}">
                  <a16:creationId xmlns:a16="http://schemas.microsoft.com/office/drawing/2014/main" id="{F5BA731D-7D65-4612-9C78-98D224ADFE2C}"/>
                </a:ext>
              </a:extLst>
            </p:cNvPr>
            <p:cNvSpPr/>
            <p:nvPr userDrawn="1"/>
          </p:nvSpPr>
          <p:spPr>
            <a:xfrm>
              <a:off x="5748338" y="2056344"/>
              <a:ext cx="847725" cy="3714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5" name="Rectangle 74">
              <a:extLst>
                <a:ext uri="{FF2B5EF4-FFF2-40B4-BE49-F238E27FC236}">
                  <a16:creationId xmlns:a16="http://schemas.microsoft.com/office/drawing/2014/main" id="{E5E8A12D-FF71-4B97-8FE2-0EBF061BB98D}"/>
                </a:ext>
              </a:extLst>
            </p:cNvPr>
            <p:cNvSpPr/>
            <p:nvPr userDrawn="1"/>
          </p:nvSpPr>
          <p:spPr>
            <a:xfrm>
              <a:off x="5748338" y="3158293"/>
              <a:ext cx="847725" cy="30477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6" name="Rectangle 75">
              <a:extLst>
                <a:ext uri="{FF2B5EF4-FFF2-40B4-BE49-F238E27FC236}">
                  <a16:creationId xmlns:a16="http://schemas.microsoft.com/office/drawing/2014/main" id="{C1F6E864-A493-40F7-9936-044A1994E5BD}"/>
                </a:ext>
              </a:extLst>
            </p:cNvPr>
            <p:cNvSpPr/>
            <p:nvPr userDrawn="1"/>
          </p:nvSpPr>
          <p:spPr>
            <a:xfrm>
              <a:off x="5748338" y="4034606"/>
              <a:ext cx="847725" cy="30477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7" name="Rectangle 76">
              <a:extLst>
                <a:ext uri="{FF2B5EF4-FFF2-40B4-BE49-F238E27FC236}">
                  <a16:creationId xmlns:a16="http://schemas.microsoft.com/office/drawing/2014/main" id="{EDCE4EDC-FAD4-4D2A-ADDD-B2D934E48A75}"/>
                </a:ext>
              </a:extLst>
            </p:cNvPr>
            <p:cNvSpPr/>
            <p:nvPr userDrawn="1"/>
          </p:nvSpPr>
          <p:spPr>
            <a:xfrm>
              <a:off x="5748338" y="5002021"/>
              <a:ext cx="847725" cy="371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8" name="Rectangle 77">
              <a:extLst>
                <a:ext uri="{FF2B5EF4-FFF2-40B4-BE49-F238E27FC236}">
                  <a16:creationId xmlns:a16="http://schemas.microsoft.com/office/drawing/2014/main" id="{F5D3BE52-E6D5-4F86-A594-760F782C69D2}"/>
                </a:ext>
              </a:extLst>
            </p:cNvPr>
            <p:cNvSpPr/>
            <p:nvPr userDrawn="1"/>
          </p:nvSpPr>
          <p:spPr>
            <a:xfrm>
              <a:off x="5748338" y="5726676"/>
              <a:ext cx="847725" cy="3047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9" name="Rectangle 78">
              <a:extLst>
                <a:ext uri="{FF2B5EF4-FFF2-40B4-BE49-F238E27FC236}">
                  <a16:creationId xmlns:a16="http://schemas.microsoft.com/office/drawing/2014/main" id="{4C0E3429-878A-4235-BA2E-20982C65B670}"/>
                </a:ext>
              </a:extLst>
            </p:cNvPr>
            <p:cNvSpPr/>
            <p:nvPr userDrawn="1"/>
          </p:nvSpPr>
          <p:spPr>
            <a:xfrm>
              <a:off x="5699397" y="2011837"/>
              <a:ext cx="960484" cy="2369663"/>
            </a:xfrm>
            <a:prstGeom prst="rect">
              <a:avLst/>
            </a:prstGeom>
            <a:ln w="12700">
              <a:solidFill>
                <a:schemeClr val="tx2"/>
              </a:solidFill>
              <a:prstDash val="dot"/>
            </a:ln>
          </p:spPr>
          <p:txBody>
            <a:bodyPr wrap="square" lIns="0" tIns="0" rIns="0" bIns="0" rtlCol="0"/>
            <a:lstStyle/>
            <a:p>
              <a:endParaRPr lang="en-AU" sz="900" dirty="0">
                <a:solidFill>
                  <a:schemeClr val="tx1"/>
                </a:solidFill>
              </a:endParaRPr>
            </a:p>
          </p:txBody>
        </p:sp>
        <p:sp>
          <p:nvSpPr>
            <p:cNvPr id="80" name="Rectangle 79">
              <a:extLst>
                <a:ext uri="{FF2B5EF4-FFF2-40B4-BE49-F238E27FC236}">
                  <a16:creationId xmlns:a16="http://schemas.microsoft.com/office/drawing/2014/main" id="{531A000A-8B1B-4B65-A262-F9B4D7EB892B}"/>
                </a:ext>
              </a:extLst>
            </p:cNvPr>
            <p:cNvSpPr/>
            <p:nvPr userDrawn="1"/>
          </p:nvSpPr>
          <p:spPr>
            <a:xfrm>
              <a:off x="5699397" y="4930815"/>
              <a:ext cx="960484" cy="498656"/>
            </a:xfrm>
            <a:prstGeom prst="rect">
              <a:avLst/>
            </a:prstGeom>
            <a:ln w="12700">
              <a:solidFill>
                <a:schemeClr val="accent1"/>
              </a:solidFill>
              <a:prstDash val="dot"/>
            </a:ln>
          </p:spPr>
          <p:txBody>
            <a:bodyPr wrap="square" lIns="0" tIns="0" rIns="0" bIns="0" rtlCol="0"/>
            <a:lstStyle/>
            <a:p>
              <a:endParaRPr lang="en-AU" sz="900" dirty="0">
                <a:solidFill>
                  <a:schemeClr val="tx1"/>
                </a:solidFill>
              </a:endParaRPr>
            </a:p>
          </p:txBody>
        </p:sp>
        <p:sp>
          <p:nvSpPr>
            <p:cNvPr id="81" name="Rectangle 80">
              <a:extLst>
                <a:ext uri="{FF2B5EF4-FFF2-40B4-BE49-F238E27FC236}">
                  <a16:creationId xmlns:a16="http://schemas.microsoft.com/office/drawing/2014/main" id="{EDF673F9-F00C-46E7-BECC-8068ED0CBB16}"/>
                </a:ext>
              </a:extLst>
            </p:cNvPr>
            <p:cNvSpPr/>
            <p:nvPr userDrawn="1"/>
          </p:nvSpPr>
          <p:spPr>
            <a:xfrm>
              <a:off x="5699397" y="5662330"/>
              <a:ext cx="960484" cy="423061"/>
            </a:xfrm>
            <a:prstGeom prst="rect">
              <a:avLst/>
            </a:prstGeom>
            <a:ln w="12700">
              <a:solidFill>
                <a:schemeClr val="accent4"/>
              </a:solidFill>
              <a:prstDash val="dot"/>
            </a:ln>
          </p:spPr>
          <p:txBody>
            <a:bodyPr wrap="square" lIns="0" tIns="0" rIns="0" bIns="0" rtlCol="0"/>
            <a:lstStyle/>
            <a:p>
              <a:endParaRPr lang="en-AU" sz="900" dirty="0">
                <a:solidFill>
                  <a:schemeClr val="tx1"/>
                </a:solidFill>
              </a:endParaRPr>
            </a:p>
          </p:txBody>
        </p:sp>
        <p:grpSp>
          <p:nvGrpSpPr>
            <p:cNvPr id="82" name="Group 81">
              <a:extLst>
                <a:ext uri="{FF2B5EF4-FFF2-40B4-BE49-F238E27FC236}">
                  <a16:creationId xmlns:a16="http://schemas.microsoft.com/office/drawing/2014/main" id="{33E7766C-1E91-48F7-8FB0-F630BD35C0AD}"/>
                </a:ext>
              </a:extLst>
            </p:cNvPr>
            <p:cNvGrpSpPr/>
            <p:nvPr userDrawn="1"/>
          </p:nvGrpSpPr>
          <p:grpSpPr>
            <a:xfrm>
              <a:off x="4937234" y="2229261"/>
              <a:ext cx="731631" cy="3670546"/>
              <a:chOff x="8303456" y="3538249"/>
              <a:chExt cx="1153698" cy="5788025"/>
            </a:xfrm>
          </p:grpSpPr>
          <p:sp>
            <p:nvSpPr>
              <p:cNvPr id="83" name="object 54">
                <a:extLst>
                  <a:ext uri="{FF2B5EF4-FFF2-40B4-BE49-F238E27FC236}">
                    <a16:creationId xmlns:a16="http://schemas.microsoft.com/office/drawing/2014/main" id="{942A3C8C-3BB0-4B73-8D87-1732E6B8F6B0}"/>
                  </a:ext>
                </a:extLst>
              </p:cNvPr>
              <p:cNvSpPr/>
              <p:nvPr/>
            </p:nvSpPr>
            <p:spPr>
              <a:xfrm>
                <a:off x="8591014" y="3538249"/>
                <a:ext cx="866140" cy="5788025"/>
              </a:xfrm>
              <a:custGeom>
                <a:avLst/>
                <a:gdLst/>
                <a:ahLst/>
                <a:cxnLst/>
                <a:rect l="l" t="t" r="r" b="b"/>
                <a:pathLst>
                  <a:path w="866140" h="5788025">
                    <a:moveTo>
                      <a:pt x="865847" y="0"/>
                    </a:moveTo>
                    <a:lnTo>
                      <a:pt x="0" y="0"/>
                    </a:lnTo>
                    <a:lnTo>
                      <a:pt x="0" y="5787635"/>
                    </a:lnTo>
                    <a:lnTo>
                      <a:pt x="865847" y="5787635"/>
                    </a:lnTo>
                  </a:path>
                </a:pathLst>
              </a:custGeom>
              <a:ln w="9528">
                <a:solidFill>
                  <a:schemeClr val="bg2"/>
                </a:solidFill>
              </a:ln>
            </p:spPr>
            <p:txBody>
              <a:bodyPr wrap="square" lIns="0" tIns="0" rIns="0" bIns="0" rtlCol="0"/>
              <a:lstStyle/>
              <a:p>
                <a:endParaRPr dirty="0"/>
              </a:p>
            </p:txBody>
          </p:sp>
          <p:sp>
            <p:nvSpPr>
              <p:cNvPr id="84" name="object 56">
                <a:extLst>
                  <a:ext uri="{FF2B5EF4-FFF2-40B4-BE49-F238E27FC236}">
                    <a16:creationId xmlns:a16="http://schemas.microsoft.com/office/drawing/2014/main" id="{DFD8ACE5-0FB6-43E0-AD54-E4FC28C27ECF}"/>
                  </a:ext>
                </a:extLst>
              </p:cNvPr>
              <p:cNvSpPr/>
              <p:nvPr/>
            </p:nvSpPr>
            <p:spPr>
              <a:xfrm>
                <a:off x="8303456" y="6341573"/>
                <a:ext cx="287020" cy="0"/>
              </a:xfrm>
              <a:custGeom>
                <a:avLst/>
                <a:gdLst/>
                <a:ahLst/>
                <a:cxnLst/>
                <a:rect l="l" t="t" r="r" b="b"/>
                <a:pathLst>
                  <a:path w="287020">
                    <a:moveTo>
                      <a:pt x="286420" y="0"/>
                    </a:moveTo>
                    <a:lnTo>
                      <a:pt x="0" y="0"/>
                    </a:lnTo>
                  </a:path>
                </a:pathLst>
              </a:custGeom>
              <a:ln w="9528">
                <a:solidFill>
                  <a:schemeClr val="bg2"/>
                </a:solidFill>
              </a:ln>
            </p:spPr>
            <p:txBody>
              <a:bodyPr wrap="square" lIns="0" tIns="0" rIns="0" bIns="0" rtlCol="0"/>
              <a:lstStyle/>
              <a:p>
                <a:endParaRPr/>
              </a:p>
            </p:txBody>
          </p:sp>
          <p:sp>
            <p:nvSpPr>
              <p:cNvPr id="85" name="object 57">
                <a:extLst>
                  <a:ext uri="{FF2B5EF4-FFF2-40B4-BE49-F238E27FC236}">
                    <a16:creationId xmlns:a16="http://schemas.microsoft.com/office/drawing/2014/main" id="{4D92DE4C-11B5-441C-8A8C-516F69EF393E}"/>
                  </a:ext>
                </a:extLst>
              </p:cNvPr>
              <p:cNvSpPr/>
              <p:nvPr/>
            </p:nvSpPr>
            <p:spPr>
              <a:xfrm>
                <a:off x="8591014" y="5223918"/>
                <a:ext cx="866140" cy="0"/>
              </a:xfrm>
              <a:custGeom>
                <a:avLst/>
                <a:gdLst/>
                <a:ahLst/>
                <a:cxnLst/>
                <a:rect l="l" t="t" r="r" b="b"/>
                <a:pathLst>
                  <a:path w="866140">
                    <a:moveTo>
                      <a:pt x="865847" y="0"/>
                    </a:moveTo>
                    <a:lnTo>
                      <a:pt x="0" y="0"/>
                    </a:lnTo>
                  </a:path>
                </a:pathLst>
              </a:custGeom>
              <a:ln w="9528">
                <a:solidFill>
                  <a:schemeClr val="bg2"/>
                </a:solidFill>
              </a:ln>
            </p:spPr>
            <p:txBody>
              <a:bodyPr wrap="square" lIns="0" tIns="0" rIns="0" bIns="0" rtlCol="0"/>
              <a:lstStyle/>
              <a:p>
                <a:endParaRPr/>
              </a:p>
            </p:txBody>
          </p:sp>
          <p:sp>
            <p:nvSpPr>
              <p:cNvPr id="86" name="object 58">
                <a:extLst>
                  <a:ext uri="{FF2B5EF4-FFF2-40B4-BE49-F238E27FC236}">
                    <a16:creationId xmlns:a16="http://schemas.microsoft.com/office/drawing/2014/main" id="{00C43B20-988D-4A61-AD25-80E2B49AA9E8}"/>
                  </a:ext>
                </a:extLst>
              </p:cNvPr>
              <p:cNvSpPr/>
              <p:nvPr/>
            </p:nvSpPr>
            <p:spPr>
              <a:xfrm>
                <a:off x="8591014" y="6614306"/>
                <a:ext cx="866140" cy="0"/>
              </a:xfrm>
              <a:custGeom>
                <a:avLst/>
                <a:gdLst/>
                <a:ahLst/>
                <a:cxnLst/>
                <a:rect l="l" t="t" r="r" b="b"/>
                <a:pathLst>
                  <a:path w="866140">
                    <a:moveTo>
                      <a:pt x="865847" y="0"/>
                    </a:moveTo>
                    <a:lnTo>
                      <a:pt x="0" y="0"/>
                    </a:lnTo>
                  </a:path>
                </a:pathLst>
              </a:custGeom>
              <a:ln w="9528">
                <a:solidFill>
                  <a:schemeClr val="bg2"/>
                </a:solidFill>
              </a:ln>
            </p:spPr>
            <p:txBody>
              <a:bodyPr wrap="square" lIns="0" tIns="0" rIns="0" bIns="0" rtlCol="0"/>
              <a:lstStyle/>
              <a:p>
                <a:endParaRPr/>
              </a:p>
            </p:txBody>
          </p:sp>
          <p:sp>
            <p:nvSpPr>
              <p:cNvPr id="87" name="object 59">
                <a:extLst>
                  <a:ext uri="{FF2B5EF4-FFF2-40B4-BE49-F238E27FC236}">
                    <a16:creationId xmlns:a16="http://schemas.microsoft.com/office/drawing/2014/main" id="{8B321F7C-CFED-40FA-8DC7-404F48D661EE}"/>
                  </a:ext>
                </a:extLst>
              </p:cNvPr>
              <p:cNvSpPr/>
              <p:nvPr/>
            </p:nvSpPr>
            <p:spPr>
              <a:xfrm>
                <a:off x="8591014" y="8228714"/>
                <a:ext cx="866140" cy="0"/>
              </a:xfrm>
              <a:custGeom>
                <a:avLst/>
                <a:gdLst/>
                <a:ahLst/>
                <a:cxnLst/>
                <a:rect l="l" t="t" r="r" b="b"/>
                <a:pathLst>
                  <a:path w="866140">
                    <a:moveTo>
                      <a:pt x="865847" y="0"/>
                    </a:moveTo>
                    <a:lnTo>
                      <a:pt x="0" y="0"/>
                    </a:lnTo>
                  </a:path>
                </a:pathLst>
              </a:custGeom>
              <a:ln w="9528">
                <a:solidFill>
                  <a:schemeClr val="bg2"/>
                </a:solidFill>
              </a:ln>
            </p:spPr>
            <p:txBody>
              <a:bodyPr wrap="square" lIns="0" tIns="0" rIns="0" bIns="0" rtlCol="0"/>
              <a:lstStyle/>
              <a:p>
                <a:endParaRPr/>
              </a:p>
            </p:txBody>
          </p:sp>
        </p:grpSp>
        <p:grpSp>
          <p:nvGrpSpPr>
            <p:cNvPr id="88" name="Group 87">
              <a:extLst>
                <a:ext uri="{FF2B5EF4-FFF2-40B4-BE49-F238E27FC236}">
                  <a16:creationId xmlns:a16="http://schemas.microsoft.com/office/drawing/2014/main" id="{711536AF-09FB-4341-8A05-4868BE14E492}"/>
                </a:ext>
              </a:extLst>
            </p:cNvPr>
            <p:cNvGrpSpPr/>
            <p:nvPr userDrawn="1"/>
          </p:nvGrpSpPr>
          <p:grpSpPr>
            <a:xfrm>
              <a:off x="6708822" y="1783740"/>
              <a:ext cx="432243" cy="926123"/>
              <a:chOff x="11046259" y="2804684"/>
              <a:chExt cx="686094" cy="1470025"/>
            </a:xfrm>
          </p:grpSpPr>
          <p:sp>
            <p:nvSpPr>
              <p:cNvPr id="89" name="object 37">
                <a:extLst>
                  <a:ext uri="{FF2B5EF4-FFF2-40B4-BE49-F238E27FC236}">
                    <a16:creationId xmlns:a16="http://schemas.microsoft.com/office/drawing/2014/main" id="{09F6CCAA-6EC7-4E15-B6E1-EA2CFC630FCE}"/>
                  </a:ext>
                </a:extLst>
              </p:cNvPr>
              <p:cNvSpPr/>
              <p:nvPr/>
            </p:nvSpPr>
            <p:spPr>
              <a:xfrm>
                <a:off x="11388818" y="2804684"/>
                <a:ext cx="343535" cy="1470025"/>
              </a:xfrm>
              <a:custGeom>
                <a:avLst/>
                <a:gdLst/>
                <a:ahLst/>
                <a:cxnLst/>
                <a:rect l="l" t="t" r="r" b="b"/>
                <a:pathLst>
                  <a:path w="343534" h="1470025">
                    <a:moveTo>
                      <a:pt x="343047" y="0"/>
                    </a:moveTo>
                    <a:lnTo>
                      <a:pt x="0" y="0"/>
                    </a:lnTo>
                    <a:lnTo>
                      <a:pt x="0" y="1469766"/>
                    </a:lnTo>
                    <a:lnTo>
                      <a:pt x="343047" y="1469766"/>
                    </a:lnTo>
                  </a:path>
                </a:pathLst>
              </a:custGeom>
              <a:ln w="9528">
                <a:solidFill>
                  <a:schemeClr val="bg2"/>
                </a:solidFill>
              </a:ln>
            </p:spPr>
            <p:txBody>
              <a:bodyPr wrap="square" lIns="0" tIns="0" rIns="0" bIns="0" rtlCol="0"/>
              <a:lstStyle/>
              <a:p>
                <a:endParaRPr/>
              </a:p>
            </p:txBody>
          </p:sp>
          <p:sp>
            <p:nvSpPr>
              <p:cNvPr id="90" name="object 38">
                <a:extLst>
                  <a:ext uri="{FF2B5EF4-FFF2-40B4-BE49-F238E27FC236}">
                    <a16:creationId xmlns:a16="http://schemas.microsoft.com/office/drawing/2014/main" id="{1B769D48-ACEF-4DF2-AC33-176E1BF38AC5}"/>
                  </a:ext>
                </a:extLst>
              </p:cNvPr>
              <p:cNvSpPr/>
              <p:nvPr/>
            </p:nvSpPr>
            <p:spPr>
              <a:xfrm>
                <a:off x="11389739" y="3098645"/>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91" name="object 39">
                <a:extLst>
                  <a:ext uri="{FF2B5EF4-FFF2-40B4-BE49-F238E27FC236}">
                    <a16:creationId xmlns:a16="http://schemas.microsoft.com/office/drawing/2014/main" id="{2533EE28-5B34-489F-8D7F-38FC0E4364A3}"/>
                  </a:ext>
                </a:extLst>
              </p:cNvPr>
              <p:cNvSpPr/>
              <p:nvPr/>
            </p:nvSpPr>
            <p:spPr>
              <a:xfrm>
                <a:off x="11389739" y="3392597"/>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92" name="object 40">
                <a:extLst>
                  <a:ext uri="{FF2B5EF4-FFF2-40B4-BE49-F238E27FC236}">
                    <a16:creationId xmlns:a16="http://schemas.microsoft.com/office/drawing/2014/main" id="{48BE2EBC-4F13-44B4-89CE-20815D34E261}"/>
                  </a:ext>
                </a:extLst>
              </p:cNvPr>
              <p:cNvSpPr/>
              <p:nvPr/>
            </p:nvSpPr>
            <p:spPr>
              <a:xfrm>
                <a:off x="11046259" y="3539578"/>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93" name="object 51">
                <a:extLst>
                  <a:ext uri="{FF2B5EF4-FFF2-40B4-BE49-F238E27FC236}">
                    <a16:creationId xmlns:a16="http://schemas.microsoft.com/office/drawing/2014/main" id="{5BAF2305-955D-4AB1-A9ED-BEDCC673ECE7}"/>
                  </a:ext>
                </a:extLst>
              </p:cNvPr>
              <p:cNvSpPr/>
              <p:nvPr/>
            </p:nvSpPr>
            <p:spPr>
              <a:xfrm>
                <a:off x="11389739" y="3686558"/>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94" name="object 53">
                <a:extLst>
                  <a:ext uri="{FF2B5EF4-FFF2-40B4-BE49-F238E27FC236}">
                    <a16:creationId xmlns:a16="http://schemas.microsoft.com/office/drawing/2014/main" id="{6E98196E-1B5D-44E4-8607-428BAE03FC1C}"/>
                  </a:ext>
                </a:extLst>
              </p:cNvPr>
              <p:cNvSpPr/>
              <p:nvPr/>
            </p:nvSpPr>
            <p:spPr>
              <a:xfrm>
                <a:off x="11389739" y="3980511"/>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sp>
          <p:nvSpPr>
            <p:cNvPr id="95" name="Rectangle 94">
              <a:extLst>
                <a:ext uri="{FF2B5EF4-FFF2-40B4-BE49-F238E27FC236}">
                  <a16:creationId xmlns:a16="http://schemas.microsoft.com/office/drawing/2014/main" id="{8ED5B87C-C858-45D5-B422-57521FB430EA}"/>
                </a:ext>
              </a:extLst>
            </p:cNvPr>
            <p:cNvSpPr/>
            <p:nvPr userDrawn="1"/>
          </p:nvSpPr>
          <p:spPr>
            <a:xfrm>
              <a:off x="3816249" y="3860802"/>
              <a:ext cx="1089340" cy="2961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6" name="Rectangle 95">
              <a:extLst>
                <a:ext uri="{FF2B5EF4-FFF2-40B4-BE49-F238E27FC236}">
                  <a16:creationId xmlns:a16="http://schemas.microsoft.com/office/drawing/2014/main" id="{F9AEC7D7-B500-4304-A412-834BC87690DC}"/>
                </a:ext>
              </a:extLst>
            </p:cNvPr>
            <p:cNvSpPr/>
            <p:nvPr userDrawn="1"/>
          </p:nvSpPr>
          <p:spPr>
            <a:xfrm>
              <a:off x="7189206" y="1703165"/>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7" name="Rectangle 96">
              <a:extLst>
                <a:ext uri="{FF2B5EF4-FFF2-40B4-BE49-F238E27FC236}">
                  <a16:creationId xmlns:a16="http://schemas.microsoft.com/office/drawing/2014/main" id="{396EA675-BAF7-49C8-A803-4DBEF140401B}"/>
                </a:ext>
              </a:extLst>
            </p:cNvPr>
            <p:cNvSpPr/>
            <p:nvPr userDrawn="1"/>
          </p:nvSpPr>
          <p:spPr>
            <a:xfrm>
              <a:off x="7189206" y="2623233"/>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8" name="Rectangle 97">
              <a:extLst>
                <a:ext uri="{FF2B5EF4-FFF2-40B4-BE49-F238E27FC236}">
                  <a16:creationId xmlns:a16="http://schemas.microsoft.com/office/drawing/2014/main" id="{3ADE96A4-C6A3-4EF5-AC1F-38E71A911EB5}"/>
                </a:ext>
              </a:extLst>
            </p:cNvPr>
            <p:cNvSpPr/>
            <p:nvPr userDrawn="1"/>
          </p:nvSpPr>
          <p:spPr>
            <a:xfrm>
              <a:off x="7189206" y="2439221"/>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9" name="Rectangle 98">
              <a:extLst>
                <a:ext uri="{FF2B5EF4-FFF2-40B4-BE49-F238E27FC236}">
                  <a16:creationId xmlns:a16="http://schemas.microsoft.com/office/drawing/2014/main" id="{31E6309F-3779-4EE0-AC62-0CB9DA53DD1C}"/>
                </a:ext>
              </a:extLst>
            </p:cNvPr>
            <p:cNvSpPr/>
            <p:nvPr userDrawn="1"/>
          </p:nvSpPr>
          <p:spPr>
            <a:xfrm>
              <a:off x="7189206" y="2255207"/>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0" name="Rectangle 99">
              <a:extLst>
                <a:ext uri="{FF2B5EF4-FFF2-40B4-BE49-F238E27FC236}">
                  <a16:creationId xmlns:a16="http://schemas.microsoft.com/office/drawing/2014/main" id="{6A80551A-BB1F-4A95-AB97-B6C91E4279BF}"/>
                </a:ext>
              </a:extLst>
            </p:cNvPr>
            <p:cNvSpPr/>
            <p:nvPr userDrawn="1"/>
          </p:nvSpPr>
          <p:spPr>
            <a:xfrm>
              <a:off x="7189206" y="2071193"/>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1" name="Rectangle 100">
              <a:extLst>
                <a:ext uri="{FF2B5EF4-FFF2-40B4-BE49-F238E27FC236}">
                  <a16:creationId xmlns:a16="http://schemas.microsoft.com/office/drawing/2014/main" id="{AF1D6868-83FC-48FC-8906-5AC6892DB0DE}"/>
                </a:ext>
              </a:extLst>
            </p:cNvPr>
            <p:cNvSpPr/>
            <p:nvPr userDrawn="1"/>
          </p:nvSpPr>
          <p:spPr>
            <a:xfrm>
              <a:off x="7189206" y="1887179"/>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 name="Rectangle 101">
              <a:extLst>
                <a:ext uri="{FF2B5EF4-FFF2-40B4-BE49-F238E27FC236}">
                  <a16:creationId xmlns:a16="http://schemas.microsoft.com/office/drawing/2014/main" id="{561F61CB-16EE-4471-844D-C33077001F39}"/>
                </a:ext>
              </a:extLst>
            </p:cNvPr>
            <p:cNvSpPr/>
            <p:nvPr userDrawn="1"/>
          </p:nvSpPr>
          <p:spPr>
            <a:xfrm>
              <a:off x="7189206" y="2856483"/>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3" name="Rectangle 102">
              <a:extLst>
                <a:ext uri="{FF2B5EF4-FFF2-40B4-BE49-F238E27FC236}">
                  <a16:creationId xmlns:a16="http://schemas.microsoft.com/office/drawing/2014/main" id="{A474D864-87C2-4D86-88E2-5F4D42209C8D}"/>
                </a:ext>
              </a:extLst>
            </p:cNvPr>
            <p:cNvSpPr/>
            <p:nvPr userDrawn="1"/>
          </p:nvSpPr>
          <p:spPr>
            <a:xfrm>
              <a:off x="7189206" y="3592539"/>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4" name="Rectangle 103">
              <a:extLst>
                <a:ext uri="{FF2B5EF4-FFF2-40B4-BE49-F238E27FC236}">
                  <a16:creationId xmlns:a16="http://schemas.microsoft.com/office/drawing/2014/main" id="{CCDE12D0-F2DF-4EA0-B30F-78C54C81857A}"/>
                </a:ext>
              </a:extLst>
            </p:cNvPr>
            <p:cNvSpPr/>
            <p:nvPr userDrawn="1"/>
          </p:nvSpPr>
          <p:spPr>
            <a:xfrm>
              <a:off x="7189206" y="3408525"/>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5" name="Rectangle 104">
              <a:extLst>
                <a:ext uri="{FF2B5EF4-FFF2-40B4-BE49-F238E27FC236}">
                  <a16:creationId xmlns:a16="http://schemas.microsoft.com/office/drawing/2014/main" id="{FF4A5F47-FA19-4C74-BF00-0F79253FAFF6}"/>
                </a:ext>
              </a:extLst>
            </p:cNvPr>
            <p:cNvSpPr/>
            <p:nvPr userDrawn="1"/>
          </p:nvSpPr>
          <p:spPr>
            <a:xfrm>
              <a:off x="7189206" y="3224511"/>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6" name="Rectangle 105">
              <a:extLst>
                <a:ext uri="{FF2B5EF4-FFF2-40B4-BE49-F238E27FC236}">
                  <a16:creationId xmlns:a16="http://schemas.microsoft.com/office/drawing/2014/main" id="{FBD1EA2A-9C1E-4FB8-8C96-459A235669AA}"/>
                </a:ext>
              </a:extLst>
            </p:cNvPr>
            <p:cNvSpPr/>
            <p:nvPr userDrawn="1"/>
          </p:nvSpPr>
          <p:spPr>
            <a:xfrm>
              <a:off x="7189206" y="3040497"/>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7" name="Rectangle 106">
              <a:extLst>
                <a:ext uri="{FF2B5EF4-FFF2-40B4-BE49-F238E27FC236}">
                  <a16:creationId xmlns:a16="http://schemas.microsoft.com/office/drawing/2014/main" id="{6230EE23-24EB-4C2A-A145-23641EB240C9}"/>
                </a:ext>
              </a:extLst>
            </p:cNvPr>
            <p:cNvSpPr/>
            <p:nvPr userDrawn="1"/>
          </p:nvSpPr>
          <p:spPr>
            <a:xfrm>
              <a:off x="7189206" y="3820780"/>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8" name="Rectangle 107">
              <a:extLst>
                <a:ext uri="{FF2B5EF4-FFF2-40B4-BE49-F238E27FC236}">
                  <a16:creationId xmlns:a16="http://schemas.microsoft.com/office/drawing/2014/main" id="{252533AC-213D-423C-B982-C0EB0749F48D}"/>
                </a:ext>
              </a:extLst>
            </p:cNvPr>
            <p:cNvSpPr/>
            <p:nvPr userDrawn="1"/>
          </p:nvSpPr>
          <p:spPr>
            <a:xfrm>
              <a:off x="7189206" y="4372822"/>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9" name="Rectangle 108">
              <a:extLst>
                <a:ext uri="{FF2B5EF4-FFF2-40B4-BE49-F238E27FC236}">
                  <a16:creationId xmlns:a16="http://schemas.microsoft.com/office/drawing/2014/main" id="{32BF3D77-1DCA-466A-B184-4DCAD8C633A0}"/>
                </a:ext>
              </a:extLst>
            </p:cNvPr>
            <p:cNvSpPr/>
            <p:nvPr userDrawn="1"/>
          </p:nvSpPr>
          <p:spPr>
            <a:xfrm>
              <a:off x="7189206" y="4188808"/>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0" name="Rectangle 109">
              <a:extLst>
                <a:ext uri="{FF2B5EF4-FFF2-40B4-BE49-F238E27FC236}">
                  <a16:creationId xmlns:a16="http://schemas.microsoft.com/office/drawing/2014/main" id="{16557F93-CB39-46B9-9597-C137C0C87326}"/>
                </a:ext>
              </a:extLst>
            </p:cNvPr>
            <p:cNvSpPr/>
            <p:nvPr userDrawn="1"/>
          </p:nvSpPr>
          <p:spPr>
            <a:xfrm>
              <a:off x="7189206" y="4004794"/>
              <a:ext cx="1581609" cy="17326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1" name="Rectangle 110">
              <a:extLst>
                <a:ext uri="{FF2B5EF4-FFF2-40B4-BE49-F238E27FC236}">
                  <a16:creationId xmlns:a16="http://schemas.microsoft.com/office/drawing/2014/main" id="{7AE972F7-505D-4914-9C54-CB1B6BB3943D}"/>
                </a:ext>
              </a:extLst>
            </p:cNvPr>
            <p:cNvSpPr/>
            <p:nvPr userDrawn="1"/>
          </p:nvSpPr>
          <p:spPr>
            <a:xfrm>
              <a:off x="7189206" y="4732437"/>
              <a:ext cx="1581609" cy="173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 name="Rectangle 111">
              <a:extLst>
                <a:ext uri="{FF2B5EF4-FFF2-40B4-BE49-F238E27FC236}">
                  <a16:creationId xmlns:a16="http://schemas.microsoft.com/office/drawing/2014/main" id="{2C49CF31-6E32-49AC-B824-3AF7B3877F5F}"/>
                </a:ext>
              </a:extLst>
            </p:cNvPr>
            <p:cNvSpPr/>
            <p:nvPr userDrawn="1"/>
          </p:nvSpPr>
          <p:spPr>
            <a:xfrm>
              <a:off x="7189206" y="5468493"/>
              <a:ext cx="1581609" cy="173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3" name="Rectangle 112">
              <a:extLst>
                <a:ext uri="{FF2B5EF4-FFF2-40B4-BE49-F238E27FC236}">
                  <a16:creationId xmlns:a16="http://schemas.microsoft.com/office/drawing/2014/main" id="{B83736F1-570F-4DAF-859E-ACCF963D4FB3}"/>
                </a:ext>
              </a:extLst>
            </p:cNvPr>
            <p:cNvSpPr/>
            <p:nvPr userDrawn="1"/>
          </p:nvSpPr>
          <p:spPr>
            <a:xfrm>
              <a:off x="7189206" y="5284479"/>
              <a:ext cx="1581609" cy="173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4" name="Rectangle 113">
              <a:extLst>
                <a:ext uri="{FF2B5EF4-FFF2-40B4-BE49-F238E27FC236}">
                  <a16:creationId xmlns:a16="http://schemas.microsoft.com/office/drawing/2014/main" id="{9C21A638-2888-4CE3-B7B2-9D77567DCB3A}"/>
                </a:ext>
              </a:extLst>
            </p:cNvPr>
            <p:cNvSpPr/>
            <p:nvPr userDrawn="1"/>
          </p:nvSpPr>
          <p:spPr>
            <a:xfrm>
              <a:off x="7189206" y="5100465"/>
              <a:ext cx="1581609" cy="173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5" name="Rectangle 114">
              <a:extLst>
                <a:ext uri="{FF2B5EF4-FFF2-40B4-BE49-F238E27FC236}">
                  <a16:creationId xmlns:a16="http://schemas.microsoft.com/office/drawing/2014/main" id="{A8549737-88D2-4913-B2E8-5FB149950373}"/>
                </a:ext>
              </a:extLst>
            </p:cNvPr>
            <p:cNvSpPr/>
            <p:nvPr userDrawn="1"/>
          </p:nvSpPr>
          <p:spPr>
            <a:xfrm>
              <a:off x="7189206" y="4916451"/>
              <a:ext cx="1581609" cy="173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6" name="Rectangle 115">
              <a:extLst>
                <a:ext uri="{FF2B5EF4-FFF2-40B4-BE49-F238E27FC236}">
                  <a16:creationId xmlns:a16="http://schemas.microsoft.com/office/drawing/2014/main" id="{048BC6BD-E231-4227-A7FA-5E98E640D9C0}"/>
                </a:ext>
              </a:extLst>
            </p:cNvPr>
            <p:cNvSpPr/>
            <p:nvPr userDrawn="1"/>
          </p:nvSpPr>
          <p:spPr>
            <a:xfrm>
              <a:off x="7189206" y="5878994"/>
              <a:ext cx="1581609" cy="17326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7" name="Rectangle 116">
              <a:extLst>
                <a:ext uri="{FF2B5EF4-FFF2-40B4-BE49-F238E27FC236}">
                  <a16:creationId xmlns:a16="http://schemas.microsoft.com/office/drawing/2014/main" id="{545A880A-4CE2-4507-B26D-5802BEA85EBA}"/>
                </a:ext>
              </a:extLst>
            </p:cNvPr>
            <p:cNvSpPr/>
            <p:nvPr userDrawn="1"/>
          </p:nvSpPr>
          <p:spPr>
            <a:xfrm>
              <a:off x="7189206" y="5694980"/>
              <a:ext cx="1581609" cy="17326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18" name="Group 117">
              <a:extLst>
                <a:ext uri="{FF2B5EF4-FFF2-40B4-BE49-F238E27FC236}">
                  <a16:creationId xmlns:a16="http://schemas.microsoft.com/office/drawing/2014/main" id="{23FF82FA-FD09-4691-89C5-490F916B1250}"/>
                </a:ext>
              </a:extLst>
            </p:cNvPr>
            <p:cNvGrpSpPr/>
            <p:nvPr userDrawn="1"/>
          </p:nvGrpSpPr>
          <p:grpSpPr>
            <a:xfrm>
              <a:off x="6705897" y="2958466"/>
              <a:ext cx="429187" cy="736057"/>
              <a:chOff x="11046259" y="4635800"/>
              <a:chExt cx="686094" cy="1176655"/>
            </a:xfrm>
          </p:grpSpPr>
          <p:sp>
            <p:nvSpPr>
              <p:cNvPr id="119" name="object 42">
                <a:extLst>
                  <a:ext uri="{FF2B5EF4-FFF2-40B4-BE49-F238E27FC236}">
                    <a16:creationId xmlns:a16="http://schemas.microsoft.com/office/drawing/2014/main" id="{AD4F50FC-6C78-403D-92E6-1BD87D460C39}"/>
                  </a:ext>
                </a:extLst>
              </p:cNvPr>
              <p:cNvSpPr/>
              <p:nvPr/>
            </p:nvSpPr>
            <p:spPr>
              <a:xfrm>
                <a:off x="11388818" y="4635800"/>
                <a:ext cx="343535" cy="1176655"/>
              </a:xfrm>
              <a:custGeom>
                <a:avLst/>
                <a:gdLst/>
                <a:ahLst/>
                <a:cxnLst/>
                <a:rect l="l" t="t" r="r" b="b"/>
                <a:pathLst>
                  <a:path w="343534" h="1176654">
                    <a:moveTo>
                      <a:pt x="343047" y="0"/>
                    </a:moveTo>
                    <a:lnTo>
                      <a:pt x="0" y="0"/>
                    </a:lnTo>
                    <a:lnTo>
                      <a:pt x="0" y="1176058"/>
                    </a:lnTo>
                    <a:lnTo>
                      <a:pt x="343047" y="1176058"/>
                    </a:lnTo>
                  </a:path>
                </a:pathLst>
              </a:custGeom>
              <a:ln w="9528">
                <a:solidFill>
                  <a:schemeClr val="bg2"/>
                </a:solidFill>
              </a:ln>
            </p:spPr>
            <p:txBody>
              <a:bodyPr wrap="square" lIns="0" tIns="0" rIns="0" bIns="0" rtlCol="0"/>
              <a:lstStyle/>
              <a:p>
                <a:endParaRPr/>
              </a:p>
            </p:txBody>
          </p:sp>
          <p:sp>
            <p:nvSpPr>
              <p:cNvPr id="120" name="object 43">
                <a:extLst>
                  <a:ext uri="{FF2B5EF4-FFF2-40B4-BE49-F238E27FC236}">
                    <a16:creationId xmlns:a16="http://schemas.microsoft.com/office/drawing/2014/main" id="{41B761BA-B7EF-450A-9EFC-F496DF9C87D5}"/>
                  </a:ext>
                </a:extLst>
              </p:cNvPr>
              <p:cNvSpPr/>
              <p:nvPr/>
            </p:nvSpPr>
            <p:spPr>
              <a:xfrm>
                <a:off x="11389739" y="4929752"/>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21" name="object 44">
                <a:extLst>
                  <a:ext uri="{FF2B5EF4-FFF2-40B4-BE49-F238E27FC236}">
                    <a16:creationId xmlns:a16="http://schemas.microsoft.com/office/drawing/2014/main" id="{0BDF761F-EF1F-400B-BDAF-72D892321C94}"/>
                  </a:ext>
                </a:extLst>
              </p:cNvPr>
              <p:cNvSpPr/>
              <p:nvPr/>
            </p:nvSpPr>
            <p:spPr>
              <a:xfrm>
                <a:off x="11046259" y="5223836"/>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22" name="object 49">
                <a:extLst>
                  <a:ext uri="{FF2B5EF4-FFF2-40B4-BE49-F238E27FC236}">
                    <a16:creationId xmlns:a16="http://schemas.microsoft.com/office/drawing/2014/main" id="{F1A0AA26-6DFC-4924-B3FE-8C1D86A166B9}"/>
                  </a:ext>
                </a:extLst>
              </p:cNvPr>
              <p:cNvSpPr/>
              <p:nvPr/>
            </p:nvSpPr>
            <p:spPr>
              <a:xfrm>
                <a:off x="11389739" y="5223714"/>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23" name="object 52">
                <a:extLst>
                  <a:ext uri="{FF2B5EF4-FFF2-40B4-BE49-F238E27FC236}">
                    <a16:creationId xmlns:a16="http://schemas.microsoft.com/office/drawing/2014/main" id="{4E41B1CE-4A6D-42BD-AF80-B294E828C288}"/>
                  </a:ext>
                </a:extLst>
              </p:cNvPr>
              <p:cNvSpPr/>
              <p:nvPr/>
            </p:nvSpPr>
            <p:spPr>
              <a:xfrm>
                <a:off x="11389739" y="5517665"/>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grpSp>
          <p:nvGrpSpPr>
            <p:cNvPr id="124" name="Group 123">
              <a:extLst>
                <a:ext uri="{FF2B5EF4-FFF2-40B4-BE49-F238E27FC236}">
                  <a16:creationId xmlns:a16="http://schemas.microsoft.com/office/drawing/2014/main" id="{47B4A28E-41FF-4CEF-B097-1C3717800D21}"/>
                </a:ext>
              </a:extLst>
            </p:cNvPr>
            <p:cNvGrpSpPr/>
            <p:nvPr userDrawn="1"/>
          </p:nvGrpSpPr>
          <p:grpSpPr>
            <a:xfrm>
              <a:off x="6705897" y="3895783"/>
              <a:ext cx="435966" cy="560460"/>
              <a:chOff x="11046259" y="6173067"/>
              <a:chExt cx="686094" cy="882015"/>
            </a:xfrm>
          </p:grpSpPr>
          <p:sp>
            <p:nvSpPr>
              <p:cNvPr id="125" name="object 46">
                <a:extLst>
                  <a:ext uri="{FF2B5EF4-FFF2-40B4-BE49-F238E27FC236}">
                    <a16:creationId xmlns:a16="http://schemas.microsoft.com/office/drawing/2014/main" id="{3C1293A9-CACB-4E58-A234-FF67C5D5406D}"/>
                  </a:ext>
                </a:extLst>
              </p:cNvPr>
              <p:cNvSpPr/>
              <p:nvPr/>
            </p:nvSpPr>
            <p:spPr>
              <a:xfrm>
                <a:off x="11388818" y="6173067"/>
                <a:ext cx="343535" cy="882015"/>
              </a:xfrm>
              <a:custGeom>
                <a:avLst/>
                <a:gdLst/>
                <a:ahLst/>
                <a:cxnLst/>
                <a:rect l="l" t="t" r="r" b="b"/>
                <a:pathLst>
                  <a:path w="343534" h="882015">
                    <a:moveTo>
                      <a:pt x="343047" y="0"/>
                    </a:moveTo>
                    <a:lnTo>
                      <a:pt x="0" y="0"/>
                    </a:lnTo>
                    <a:lnTo>
                      <a:pt x="0" y="881983"/>
                    </a:lnTo>
                    <a:lnTo>
                      <a:pt x="343047" y="881983"/>
                    </a:lnTo>
                  </a:path>
                </a:pathLst>
              </a:custGeom>
              <a:ln w="9528">
                <a:solidFill>
                  <a:schemeClr val="bg2"/>
                </a:solidFill>
              </a:ln>
            </p:spPr>
            <p:txBody>
              <a:bodyPr wrap="square" lIns="0" tIns="0" rIns="0" bIns="0" rtlCol="0"/>
              <a:lstStyle/>
              <a:p>
                <a:endParaRPr/>
              </a:p>
            </p:txBody>
          </p:sp>
          <p:sp>
            <p:nvSpPr>
              <p:cNvPr id="126" name="object 47">
                <a:extLst>
                  <a:ext uri="{FF2B5EF4-FFF2-40B4-BE49-F238E27FC236}">
                    <a16:creationId xmlns:a16="http://schemas.microsoft.com/office/drawing/2014/main" id="{79F2C5CE-538A-459E-A14C-BAFF3C62557A}"/>
                  </a:ext>
                </a:extLst>
              </p:cNvPr>
              <p:cNvSpPr/>
              <p:nvPr/>
            </p:nvSpPr>
            <p:spPr>
              <a:xfrm>
                <a:off x="11389739" y="6467029"/>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27" name="object 48">
                <a:extLst>
                  <a:ext uri="{FF2B5EF4-FFF2-40B4-BE49-F238E27FC236}">
                    <a16:creationId xmlns:a16="http://schemas.microsoft.com/office/drawing/2014/main" id="{ED0316DD-B6CA-445C-ABF7-15AC14E5E95A}"/>
                  </a:ext>
                </a:extLst>
              </p:cNvPr>
              <p:cNvSpPr/>
              <p:nvPr/>
            </p:nvSpPr>
            <p:spPr>
              <a:xfrm>
                <a:off x="11046259" y="6614071"/>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28" name="object 50">
                <a:extLst>
                  <a:ext uri="{FF2B5EF4-FFF2-40B4-BE49-F238E27FC236}">
                    <a16:creationId xmlns:a16="http://schemas.microsoft.com/office/drawing/2014/main" id="{C828BD15-C5FB-4EE7-8AD5-88B38D204150}"/>
                  </a:ext>
                </a:extLst>
              </p:cNvPr>
              <p:cNvSpPr/>
              <p:nvPr/>
            </p:nvSpPr>
            <p:spPr>
              <a:xfrm>
                <a:off x="11389739" y="6760981"/>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grpSp>
          <p:nvGrpSpPr>
            <p:cNvPr id="129" name="Group 128">
              <a:extLst>
                <a:ext uri="{FF2B5EF4-FFF2-40B4-BE49-F238E27FC236}">
                  <a16:creationId xmlns:a16="http://schemas.microsoft.com/office/drawing/2014/main" id="{559ABA7C-2785-4294-A520-8B4D33D4810F}"/>
                </a:ext>
              </a:extLst>
            </p:cNvPr>
            <p:cNvGrpSpPr/>
            <p:nvPr userDrawn="1"/>
          </p:nvGrpSpPr>
          <p:grpSpPr>
            <a:xfrm>
              <a:off x="6705897" y="4812668"/>
              <a:ext cx="429187" cy="736057"/>
              <a:chOff x="11046259" y="4635800"/>
              <a:chExt cx="686094" cy="1176655"/>
            </a:xfrm>
          </p:grpSpPr>
          <p:sp>
            <p:nvSpPr>
              <p:cNvPr id="130" name="object 42">
                <a:extLst>
                  <a:ext uri="{FF2B5EF4-FFF2-40B4-BE49-F238E27FC236}">
                    <a16:creationId xmlns:a16="http://schemas.microsoft.com/office/drawing/2014/main" id="{EB02CC0C-E15D-4705-844F-775A3402C6B5}"/>
                  </a:ext>
                </a:extLst>
              </p:cNvPr>
              <p:cNvSpPr/>
              <p:nvPr/>
            </p:nvSpPr>
            <p:spPr>
              <a:xfrm>
                <a:off x="11388818" y="4635800"/>
                <a:ext cx="343535" cy="1176655"/>
              </a:xfrm>
              <a:custGeom>
                <a:avLst/>
                <a:gdLst/>
                <a:ahLst/>
                <a:cxnLst/>
                <a:rect l="l" t="t" r="r" b="b"/>
                <a:pathLst>
                  <a:path w="343534" h="1176654">
                    <a:moveTo>
                      <a:pt x="343047" y="0"/>
                    </a:moveTo>
                    <a:lnTo>
                      <a:pt x="0" y="0"/>
                    </a:lnTo>
                    <a:lnTo>
                      <a:pt x="0" y="1176058"/>
                    </a:lnTo>
                    <a:lnTo>
                      <a:pt x="343047" y="1176058"/>
                    </a:lnTo>
                  </a:path>
                </a:pathLst>
              </a:custGeom>
              <a:ln w="9528">
                <a:solidFill>
                  <a:schemeClr val="bg2"/>
                </a:solidFill>
              </a:ln>
            </p:spPr>
            <p:txBody>
              <a:bodyPr wrap="square" lIns="0" tIns="0" rIns="0" bIns="0" rtlCol="0"/>
              <a:lstStyle/>
              <a:p>
                <a:endParaRPr/>
              </a:p>
            </p:txBody>
          </p:sp>
          <p:sp>
            <p:nvSpPr>
              <p:cNvPr id="131" name="object 43">
                <a:extLst>
                  <a:ext uri="{FF2B5EF4-FFF2-40B4-BE49-F238E27FC236}">
                    <a16:creationId xmlns:a16="http://schemas.microsoft.com/office/drawing/2014/main" id="{80245BD4-63D5-4628-A93F-791FCEBA76E2}"/>
                  </a:ext>
                </a:extLst>
              </p:cNvPr>
              <p:cNvSpPr/>
              <p:nvPr/>
            </p:nvSpPr>
            <p:spPr>
              <a:xfrm>
                <a:off x="11389739" y="4929752"/>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32" name="object 44">
                <a:extLst>
                  <a:ext uri="{FF2B5EF4-FFF2-40B4-BE49-F238E27FC236}">
                    <a16:creationId xmlns:a16="http://schemas.microsoft.com/office/drawing/2014/main" id="{F6BB1ABC-23A1-4B7D-82DE-3DA377E6AE75}"/>
                  </a:ext>
                </a:extLst>
              </p:cNvPr>
              <p:cNvSpPr/>
              <p:nvPr/>
            </p:nvSpPr>
            <p:spPr>
              <a:xfrm>
                <a:off x="11046259" y="5223836"/>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33" name="object 49">
                <a:extLst>
                  <a:ext uri="{FF2B5EF4-FFF2-40B4-BE49-F238E27FC236}">
                    <a16:creationId xmlns:a16="http://schemas.microsoft.com/office/drawing/2014/main" id="{DD7F16A0-87DB-4A1D-81E6-C9BA6BED686D}"/>
                  </a:ext>
                </a:extLst>
              </p:cNvPr>
              <p:cNvSpPr/>
              <p:nvPr/>
            </p:nvSpPr>
            <p:spPr>
              <a:xfrm>
                <a:off x="11389739" y="5223714"/>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sp>
            <p:nvSpPr>
              <p:cNvPr id="134" name="object 52">
                <a:extLst>
                  <a:ext uri="{FF2B5EF4-FFF2-40B4-BE49-F238E27FC236}">
                    <a16:creationId xmlns:a16="http://schemas.microsoft.com/office/drawing/2014/main" id="{4D55BFC2-1EBA-4EF2-9FE5-CF64DDCF7685}"/>
                  </a:ext>
                </a:extLst>
              </p:cNvPr>
              <p:cNvSpPr/>
              <p:nvPr/>
            </p:nvSpPr>
            <p:spPr>
              <a:xfrm>
                <a:off x="11389739" y="5517665"/>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grpSp>
          <p:nvGrpSpPr>
            <p:cNvPr id="135" name="Group 134">
              <a:extLst>
                <a:ext uri="{FF2B5EF4-FFF2-40B4-BE49-F238E27FC236}">
                  <a16:creationId xmlns:a16="http://schemas.microsoft.com/office/drawing/2014/main" id="{4E12985B-4BA0-4A99-9944-7877F6227557}"/>
                </a:ext>
              </a:extLst>
            </p:cNvPr>
            <p:cNvGrpSpPr/>
            <p:nvPr userDrawn="1"/>
          </p:nvGrpSpPr>
          <p:grpSpPr>
            <a:xfrm>
              <a:off x="6705896" y="5783203"/>
              <a:ext cx="435745" cy="186726"/>
              <a:chOff x="9293659" y="6012696"/>
              <a:chExt cx="686094" cy="294005"/>
            </a:xfrm>
          </p:grpSpPr>
          <p:sp>
            <p:nvSpPr>
              <p:cNvPr id="136" name="object 14">
                <a:extLst>
                  <a:ext uri="{FF2B5EF4-FFF2-40B4-BE49-F238E27FC236}">
                    <a16:creationId xmlns:a16="http://schemas.microsoft.com/office/drawing/2014/main" id="{C9F87C3D-4ED6-4C82-92FF-1962C56724A3}"/>
                  </a:ext>
                </a:extLst>
              </p:cNvPr>
              <p:cNvSpPr/>
              <p:nvPr/>
            </p:nvSpPr>
            <p:spPr>
              <a:xfrm>
                <a:off x="9636218" y="6012696"/>
                <a:ext cx="343535" cy="294005"/>
              </a:xfrm>
              <a:custGeom>
                <a:avLst/>
                <a:gdLst/>
                <a:ahLst/>
                <a:cxnLst/>
                <a:rect l="l" t="t" r="r" b="b"/>
                <a:pathLst>
                  <a:path w="343534" h="294004">
                    <a:moveTo>
                      <a:pt x="343047" y="0"/>
                    </a:moveTo>
                    <a:lnTo>
                      <a:pt x="0" y="0"/>
                    </a:lnTo>
                    <a:lnTo>
                      <a:pt x="0" y="294001"/>
                    </a:lnTo>
                    <a:lnTo>
                      <a:pt x="343047" y="294001"/>
                    </a:lnTo>
                  </a:path>
                </a:pathLst>
              </a:custGeom>
              <a:ln w="9528">
                <a:solidFill>
                  <a:schemeClr val="bg2"/>
                </a:solidFill>
              </a:ln>
            </p:spPr>
            <p:txBody>
              <a:bodyPr wrap="square" lIns="0" tIns="0" rIns="0" bIns="0" rtlCol="0"/>
              <a:lstStyle/>
              <a:p>
                <a:endParaRPr/>
              </a:p>
            </p:txBody>
          </p:sp>
          <p:sp>
            <p:nvSpPr>
              <p:cNvPr id="137" name="object 15">
                <a:extLst>
                  <a:ext uri="{FF2B5EF4-FFF2-40B4-BE49-F238E27FC236}">
                    <a16:creationId xmlns:a16="http://schemas.microsoft.com/office/drawing/2014/main" id="{D0FD4176-4253-4F48-9A21-EBCCAE3FFF9C}"/>
                  </a:ext>
                </a:extLst>
              </p:cNvPr>
              <p:cNvSpPr/>
              <p:nvPr/>
            </p:nvSpPr>
            <p:spPr>
              <a:xfrm>
                <a:off x="9293659" y="6159707"/>
                <a:ext cx="342265" cy="0"/>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grpSp>
      <p:grpSp>
        <p:nvGrpSpPr>
          <p:cNvPr id="211" name="Group 210">
            <a:extLst>
              <a:ext uri="{FF2B5EF4-FFF2-40B4-BE49-F238E27FC236}">
                <a16:creationId xmlns:a16="http://schemas.microsoft.com/office/drawing/2014/main" id="{1C2E4954-3A93-4A9F-8EDB-F438631D103B}"/>
              </a:ext>
            </a:extLst>
          </p:cNvPr>
          <p:cNvGrpSpPr/>
          <p:nvPr userDrawn="1"/>
        </p:nvGrpSpPr>
        <p:grpSpPr>
          <a:xfrm>
            <a:off x="6026206" y="1971645"/>
            <a:ext cx="5558259" cy="4132939"/>
            <a:chOff x="2247759" y="1703164"/>
            <a:chExt cx="6965895" cy="4132939"/>
          </a:xfrm>
        </p:grpSpPr>
        <p:sp>
          <p:nvSpPr>
            <p:cNvPr id="178" name="Rectangle 177">
              <a:extLst>
                <a:ext uri="{FF2B5EF4-FFF2-40B4-BE49-F238E27FC236}">
                  <a16:creationId xmlns:a16="http://schemas.microsoft.com/office/drawing/2014/main" id="{A82641AF-6E72-4DA0-B286-ED388A3990F7}"/>
                </a:ext>
              </a:extLst>
            </p:cNvPr>
            <p:cNvSpPr/>
            <p:nvPr userDrawn="1"/>
          </p:nvSpPr>
          <p:spPr>
            <a:xfrm>
              <a:off x="2247760" y="1703164"/>
              <a:ext cx="1477480" cy="8368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AU" sz="1150" dirty="0">
                <a:solidFill>
                  <a:schemeClr val="tx1"/>
                </a:solidFill>
              </a:endParaRPr>
            </a:p>
          </p:txBody>
        </p:sp>
        <p:grpSp>
          <p:nvGrpSpPr>
            <p:cNvPr id="179" name="Group 178">
              <a:extLst>
                <a:ext uri="{FF2B5EF4-FFF2-40B4-BE49-F238E27FC236}">
                  <a16:creationId xmlns:a16="http://schemas.microsoft.com/office/drawing/2014/main" id="{B40ADBD0-B7E7-49DF-BB2A-0508E4FEA188}"/>
                </a:ext>
              </a:extLst>
            </p:cNvPr>
            <p:cNvGrpSpPr/>
            <p:nvPr userDrawn="1"/>
          </p:nvGrpSpPr>
          <p:grpSpPr>
            <a:xfrm>
              <a:off x="3725240" y="1729636"/>
              <a:ext cx="5488414" cy="808878"/>
              <a:chOff x="3566971" y="1729636"/>
              <a:chExt cx="5215080" cy="808878"/>
            </a:xfrm>
          </p:grpSpPr>
          <p:grpSp>
            <p:nvGrpSpPr>
              <p:cNvPr id="180" name="Group 179">
                <a:extLst>
                  <a:ext uri="{FF2B5EF4-FFF2-40B4-BE49-F238E27FC236}">
                    <a16:creationId xmlns:a16="http://schemas.microsoft.com/office/drawing/2014/main" id="{A533E918-93AD-4462-9A4A-77490459D867}"/>
                  </a:ext>
                </a:extLst>
              </p:cNvPr>
              <p:cNvGrpSpPr/>
              <p:nvPr/>
            </p:nvGrpSpPr>
            <p:grpSpPr>
              <a:xfrm>
                <a:off x="3566971" y="1882662"/>
                <a:ext cx="329530" cy="533858"/>
                <a:chOff x="6910901" y="5065383"/>
                <a:chExt cx="639618" cy="533858"/>
              </a:xfrm>
            </p:grpSpPr>
            <p:sp>
              <p:nvSpPr>
                <p:cNvPr id="184" name="object 46">
                  <a:extLst>
                    <a:ext uri="{FF2B5EF4-FFF2-40B4-BE49-F238E27FC236}">
                      <a16:creationId xmlns:a16="http://schemas.microsoft.com/office/drawing/2014/main" id="{E3835009-0833-49F9-87DD-A38111B90AD7}"/>
                    </a:ext>
                  </a:extLst>
                </p:cNvPr>
                <p:cNvSpPr/>
                <p:nvPr/>
              </p:nvSpPr>
              <p:spPr>
                <a:xfrm>
                  <a:off x="7230255" y="5065383"/>
                  <a:ext cx="320264" cy="533858"/>
                </a:xfrm>
                <a:custGeom>
                  <a:avLst/>
                  <a:gdLst/>
                  <a:ahLst/>
                  <a:cxnLst/>
                  <a:rect l="l" t="t" r="r" b="b"/>
                  <a:pathLst>
                    <a:path w="343534" h="882015">
                      <a:moveTo>
                        <a:pt x="343047" y="0"/>
                      </a:moveTo>
                      <a:lnTo>
                        <a:pt x="0" y="0"/>
                      </a:lnTo>
                      <a:lnTo>
                        <a:pt x="0" y="881983"/>
                      </a:lnTo>
                      <a:lnTo>
                        <a:pt x="343047" y="881983"/>
                      </a:lnTo>
                    </a:path>
                  </a:pathLst>
                </a:custGeom>
                <a:ln w="9528">
                  <a:solidFill>
                    <a:schemeClr val="bg2"/>
                  </a:solidFill>
                </a:ln>
              </p:spPr>
              <p:txBody>
                <a:bodyPr wrap="square" lIns="0" tIns="0" rIns="0" bIns="0" rtlCol="0"/>
                <a:lstStyle/>
                <a:p>
                  <a:endParaRPr dirty="0"/>
                </a:p>
              </p:txBody>
            </p:sp>
            <p:sp>
              <p:nvSpPr>
                <p:cNvPr id="185" name="object 48">
                  <a:extLst>
                    <a:ext uri="{FF2B5EF4-FFF2-40B4-BE49-F238E27FC236}">
                      <a16:creationId xmlns:a16="http://schemas.microsoft.com/office/drawing/2014/main" id="{FD295C87-518E-43BA-8466-11EF07110887}"/>
                    </a:ext>
                  </a:extLst>
                </p:cNvPr>
                <p:cNvSpPr/>
                <p:nvPr/>
              </p:nvSpPr>
              <p:spPr>
                <a:xfrm flipV="1">
                  <a:off x="6910901" y="5271086"/>
                  <a:ext cx="639618" cy="45719"/>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sp>
            <p:nvSpPr>
              <p:cNvPr id="181" name="Rectangle 180">
                <a:extLst>
                  <a:ext uri="{FF2B5EF4-FFF2-40B4-BE49-F238E27FC236}">
                    <a16:creationId xmlns:a16="http://schemas.microsoft.com/office/drawing/2014/main" id="{3865AE8F-4611-48B9-B45C-B2C6F9AA9ACA}"/>
                  </a:ext>
                </a:extLst>
              </p:cNvPr>
              <p:cNvSpPr/>
              <p:nvPr/>
            </p:nvSpPr>
            <p:spPr>
              <a:xfrm>
                <a:off x="3920172" y="2008422"/>
                <a:ext cx="4861879" cy="2518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182" name="Rectangle 181">
                <a:extLst>
                  <a:ext uri="{FF2B5EF4-FFF2-40B4-BE49-F238E27FC236}">
                    <a16:creationId xmlns:a16="http://schemas.microsoft.com/office/drawing/2014/main" id="{79EEA92A-5939-4382-B164-2E0F0D7E5F89}"/>
                  </a:ext>
                </a:extLst>
              </p:cNvPr>
              <p:cNvSpPr/>
              <p:nvPr/>
            </p:nvSpPr>
            <p:spPr>
              <a:xfrm>
                <a:off x="3920172" y="2286704"/>
                <a:ext cx="4861879" cy="2518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183" name="Rectangle 182">
                <a:extLst>
                  <a:ext uri="{FF2B5EF4-FFF2-40B4-BE49-F238E27FC236}">
                    <a16:creationId xmlns:a16="http://schemas.microsoft.com/office/drawing/2014/main" id="{53365C3E-ED35-43FD-8FDB-1EAFE4B9C952}"/>
                  </a:ext>
                </a:extLst>
              </p:cNvPr>
              <p:cNvSpPr/>
              <p:nvPr/>
            </p:nvSpPr>
            <p:spPr>
              <a:xfrm>
                <a:off x="3920171" y="1729636"/>
                <a:ext cx="4861879" cy="2518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grpSp>
        <p:sp>
          <p:nvSpPr>
            <p:cNvPr id="186" name="Rectangle 185">
              <a:extLst>
                <a:ext uri="{FF2B5EF4-FFF2-40B4-BE49-F238E27FC236}">
                  <a16:creationId xmlns:a16="http://schemas.microsoft.com/office/drawing/2014/main" id="{6DF71D54-1EC6-47A1-9DD6-0957CC2A96D8}"/>
                </a:ext>
              </a:extLst>
            </p:cNvPr>
            <p:cNvSpPr/>
            <p:nvPr userDrawn="1"/>
          </p:nvSpPr>
          <p:spPr>
            <a:xfrm>
              <a:off x="2247759" y="5041447"/>
              <a:ext cx="1475486" cy="7946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AU" sz="1150" dirty="0">
                <a:solidFill>
                  <a:schemeClr val="bg1"/>
                </a:solidFill>
              </a:endParaRPr>
            </a:p>
          </p:txBody>
        </p:sp>
        <p:sp>
          <p:nvSpPr>
            <p:cNvPr id="187" name="Rectangle 186">
              <a:extLst>
                <a:ext uri="{FF2B5EF4-FFF2-40B4-BE49-F238E27FC236}">
                  <a16:creationId xmlns:a16="http://schemas.microsoft.com/office/drawing/2014/main" id="{403486DC-A637-4DC7-A8C8-CEC1F54B2BF7}"/>
                </a:ext>
              </a:extLst>
            </p:cNvPr>
            <p:cNvSpPr/>
            <p:nvPr userDrawn="1"/>
          </p:nvSpPr>
          <p:spPr>
            <a:xfrm>
              <a:off x="2247760" y="3702972"/>
              <a:ext cx="1475486" cy="11620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AU" sz="1150" dirty="0">
                <a:solidFill>
                  <a:schemeClr val="tx1"/>
                </a:solidFill>
              </a:endParaRPr>
            </a:p>
          </p:txBody>
        </p:sp>
        <p:sp>
          <p:nvSpPr>
            <p:cNvPr id="188" name="Rectangle 187">
              <a:extLst>
                <a:ext uri="{FF2B5EF4-FFF2-40B4-BE49-F238E27FC236}">
                  <a16:creationId xmlns:a16="http://schemas.microsoft.com/office/drawing/2014/main" id="{35DE5944-E312-4073-9188-D4132554687B}"/>
                </a:ext>
              </a:extLst>
            </p:cNvPr>
            <p:cNvSpPr/>
            <p:nvPr userDrawn="1"/>
          </p:nvSpPr>
          <p:spPr>
            <a:xfrm>
              <a:off x="2247759" y="2713842"/>
              <a:ext cx="1476071" cy="8127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AU" sz="1150" dirty="0">
                <a:solidFill>
                  <a:schemeClr val="bg1"/>
                </a:solidFill>
              </a:endParaRPr>
            </a:p>
          </p:txBody>
        </p:sp>
        <p:grpSp>
          <p:nvGrpSpPr>
            <p:cNvPr id="189" name="Group 188">
              <a:extLst>
                <a:ext uri="{FF2B5EF4-FFF2-40B4-BE49-F238E27FC236}">
                  <a16:creationId xmlns:a16="http://schemas.microsoft.com/office/drawing/2014/main" id="{73F6F124-5693-45DD-A964-452B8042BBF9}"/>
                </a:ext>
              </a:extLst>
            </p:cNvPr>
            <p:cNvGrpSpPr/>
            <p:nvPr userDrawn="1"/>
          </p:nvGrpSpPr>
          <p:grpSpPr>
            <a:xfrm>
              <a:off x="3725240" y="2658594"/>
              <a:ext cx="5488414" cy="945458"/>
              <a:chOff x="3566971" y="2668638"/>
              <a:chExt cx="5215080" cy="945458"/>
            </a:xfrm>
          </p:grpSpPr>
          <p:grpSp>
            <p:nvGrpSpPr>
              <p:cNvPr id="190" name="Group 189">
                <a:extLst>
                  <a:ext uri="{FF2B5EF4-FFF2-40B4-BE49-F238E27FC236}">
                    <a16:creationId xmlns:a16="http://schemas.microsoft.com/office/drawing/2014/main" id="{804191F6-55D0-4BB9-8825-C700E1C4E505}"/>
                  </a:ext>
                </a:extLst>
              </p:cNvPr>
              <p:cNvGrpSpPr/>
              <p:nvPr/>
            </p:nvGrpSpPr>
            <p:grpSpPr>
              <a:xfrm>
                <a:off x="3566971" y="2826269"/>
                <a:ext cx="329530" cy="647700"/>
                <a:chOff x="6910901" y="4999953"/>
                <a:chExt cx="639618" cy="647700"/>
              </a:xfrm>
            </p:grpSpPr>
            <p:sp>
              <p:nvSpPr>
                <p:cNvPr id="194" name="object 46">
                  <a:extLst>
                    <a:ext uri="{FF2B5EF4-FFF2-40B4-BE49-F238E27FC236}">
                      <a16:creationId xmlns:a16="http://schemas.microsoft.com/office/drawing/2014/main" id="{315DB08C-AA47-4D72-9E77-C40E4768192F}"/>
                    </a:ext>
                  </a:extLst>
                </p:cNvPr>
                <p:cNvSpPr/>
                <p:nvPr/>
              </p:nvSpPr>
              <p:spPr>
                <a:xfrm>
                  <a:off x="7230255" y="4999953"/>
                  <a:ext cx="320264" cy="647700"/>
                </a:xfrm>
                <a:custGeom>
                  <a:avLst/>
                  <a:gdLst/>
                  <a:ahLst/>
                  <a:cxnLst/>
                  <a:rect l="l" t="t" r="r" b="b"/>
                  <a:pathLst>
                    <a:path w="343534" h="882015">
                      <a:moveTo>
                        <a:pt x="343047" y="0"/>
                      </a:moveTo>
                      <a:lnTo>
                        <a:pt x="0" y="0"/>
                      </a:lnTo>
                      <a:lnTo>
                        <a:pt x="0" y="881983"/>
                      </a:lnTo>
                      <a:lnTo>
                        <a:pt x="343047" y="881983"/>
                      </a:lnTo>
                    </a:path>
                  </a:pathLst>
                </a:custGeom>
                <a:ln w="9528">
                  <a:solidFill>
                    <a:schemeClr val="bg2"/>
                  </a:solidFill>
                </a:ln>
              </p:spPr>
              <p:txBody>
                <a:bodyPr wrap="square" lIns="0" tIns="0" rIns="0" bIns="0" rtlCol="0"/>
                <a:lstStyle/>
                <a:p>
                  <a:endParaRPr dirty="0"/>
                </a:p>
              </p:txBody>
            </p:sp>
            <p:sp>
              <p:nvSpPr>
                <p:cNvPr id="195" name="object 48">
                  <a:extLst>
                    <a:ext uri="{FF2B5EF4-FFF2-40B4-BE49-F238E27FC236}">
                      <a16:creationId xmlns:a16="http://schemas.microsoft.com/office/drawing/2014/main" id="{0FA2B1E8-1A05-43A1-8638-FEB18A008853}"/>
                    </a:ext>
                  </a:extLst>
                </p:cNvPr>
                <p:cNvSpPr/>
                <p:nvPr/>
              </p:nvSpPr>
              <p:spPr>
                <a:xfrm flipV="1">
                  <a:off x="6910901" y="5271086"/>
                  <a:ext cx="639618" cy="45719"/>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sp>
            <p:nvSpPr>
              <p:cNvPr id="191" name="Rectangle 190">
                <a:extLst>
                  <a:ext uri="{FF2B5EF4-FFF2-40B4-BE49-F238E27FC236}">
                    <a16:creationId xmlns:a16="http://schemas.microsoft.com/office/drawing/2014/main" id="{5CFF83F2-1335-412B-9739-5867210A3F3F}"/>
                  </a:ext>
                </a:extLst>
              </p:cNvPr>
              <p:cNvSpPr/>
              <p:nvPr/>
            </p:nvSpPr>
            <p:spPr>
              <a:xfrm>
                <a:off x="3920172" y="2940439"/>
                <a:ext cx="4861879" cy="3953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192" name="Rectangle 191">
                <a:extLst>
                  <a:ext uri="{FF2B5EF4-FFF2-40B4-BE49-F238E27FC236}">
                    <a16:creationId xmlns:a16="http://schemas.microsoft.com/office/drawing/2014/main" id="{E4FB198F-7646-40CB-8054-9B494EFC3B80}"/>
                  </a:ext>
                </a:extLst>
              </p:cNvPr>
              <p:cNvSpPr/>
              <p:nvPr/>
            </p:nvSpPr>
            <p:spPr>
              <a:xfrm>
                <a:off x="3920172" y="3362286"/>
                <a:ext cx="4861879" cy="2518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193" name="Rectangle 192">
                <a:extLst>
                  <a:ext uri="{FF2B5EF4-FFF2-40B4-BE49-F238E27FC236}">
                    <a16:creationId xmlns:a16="http://schemas.microsoft.com/office/drawing/2014/main" id="{F7B08F73-BF84-4BEB-9E4A-5E99722E8A0D}"/>
                  </a:ext>
                </a:extLst>
              </p:cNvPr>
              <p:cNvSpPr/>
              <p:nvPr/>
            </p:nvSpPr>
            <p:spPr>
              <a:xfrm>
                <a:off x="3920170" y="2668638"/>
                <a:ext cx="4861879" cy="2518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grpSp>
        <p:grpSp>
          <p:nvGrpSpPr>
            <p:cNvPr id="196" name="Group 195">
              <a:extLst>
                <a:ext uri="{FF2B5EF4-FFF2-40B4-BE49-F238E27FC236}">
                  <a16:creationId xmlns:a16="http://schemas.microsoft.com/office/drawing/2014/main" id="{4AFEEF28-405A-4E2D-983B-3343B8A27D9B}"/>
                </a:ext>
              </a:extLst>
            </p:cNvPr>
            <p:cNvGrpSpPr/>
            <p:nvPr userDrawn="1"/>
          </p:nvGrpSpPr>
          <p:grpSpPr>
            <a:xfrm>
              <a:off x="3725240" y="5001810"/>
              <a:ext cx="5488414" cy="808878"/>
              <a:chOff x="3566971" y="5001810"/>
              <a:chExt cx="5215080" cy="808878"/>
            </a:xfrm>
          </p:grpSpPr>
          <p:grpSp>
            <p:nvGrpSpPr>
              <p:cNvPr id="197" name="Group 196">
                <a:extLst>
                  <a:ext uri="{FF2B5EF4-FFF2-40B4-BE49-F238E27FC236}">
                    <a16:creationId xmlns:a16="http://schemas.microsoft.com/office/drawing/2014/main" id="{DB999250-1F05-4966-BCE6-E5916B9F9E81}"/>
                  </a:ext>
                </a:extLst>
              </p:cNvPr>
              <p:cNvGrpSpPr/>
              <p:nvPr/>
            </p:nvGrpSpPr>
            <p:grpSpPr>
              <a:xfrm>
                <a:off x="3566971" y="5154836"/>
                <a:ext cx="329530" cy="533858"/>
                <a:chOff x="6910901" y="5065383"/>
                <a:chExt cx="639618" cy="533858"/>
              </a:xfrm>
            </p:grpSpPr>
            <p:sp>
              <p:nvSpPr>
                <p:cNvPr id="201" name="object 46">
                  <a:extLst>
                    <a:ext uri="{FF2B5EF4-FFF2-40B4-BE49-F238E27FC236}">
                      <a16:creationId xmlns:a16="http://schemas.microsoft.com/office/drawing/2014/main" id="{57F580F3-0E08-46D0-AFDD-C0F0C5701521}"/>
                    </a:ext>
                  </a:extLst>
                </p:cNvPr>
                <p:cNvSpPr/>
                <p:nvPr/>
              </p:nvSpPr>
              <p:spPr>
                <a:xfrm>
                  <a:off x="7230255" y="5065383"/>
                  <a:ext cx="320264" cy="533858"/>
                </a:xfrm>
                <a:custGeom>
                  <a:avLst/>
                  <a:gdLst/>
                  <a:ahLst/>
                  <a:cxnLst/>
                  <a:rect l="l" t="t" r="r" b="b"/>
                  <a:pathLst>
                    <a:path w="343534" h="882015">
                      <a:moveTo>
                        <a:pt x="343047" y="0"/>
                      </a:moveTo>
                      <a:lnTo>
                        <a:pt x="0" y="0"/>
                      </a:lnTo>
                      <a:lnTo>
                        <a:pt x="0" y="881983"/>
                      </a:lnTo>
                      <a:lnTo>
                        <a:pt x="343047" y="881983"/>
                      </a:lnTo>
                    </a:path>
                  </a:pathLst>
                </a:custGeom>
                <a:ln w="9528">
                  <a:solidFill>
                    <a:schemeClr val="bg2"/>
                  </a:solidFill>
                </a:ln>
              </p:spPr>
              <p:txBody>
                <a:bodyPr wrap="square" lIns="0" tIns="0" rIns="0" bIns="0" rtlCol="0"/>
                <a:lstStyle/>
                <a:p>
                  <a:endParaRPr dirty="0"/>
                </a:p>
              </p:txBody>
            </p:sp>
            <p:sp>
              <p:nvSpPr>
                <p:cNvPr id="202" name="object 48">
                  <a:extLst>
                    <a:ext uri="{FF2B5EF4-FFF2-40B4-BE49-F238E27FC236}">
                      <a16:creationId xmlns:a16="http://schemas.microsoft.com/office/drawing/2014/main" id="{506AF33C-E80B-4849-BFB1-E78787F9B5A9}"/>
                    </a:ext>
                  </a:extLst>
                </p:cNvPr>
                <p:cNvSpPr/>
                <p:nvPr/>
              </p:nvSpPr>
              <p:spPr>
                <a:xfrm flipV="1">
                  <a:off x="6910901" y="5271086"/>
                  <a:ext cx="639618" cy="45719"/>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sp>
            <p:nvSpPr>
              <p:cNvPr id="198" name="Rectangle 197">
                <a:extLst>
                  <a:ext uri="{FF2B5EF4-FFF2-40B4-BE49-F238E27FC236}">
                    <a16:creationId xmlns:a16="http://schemas.microsoft.com/office/drawing/2014/main" id="{867C9180-F436-4C00-B712-9658529E5806}"/>
                  </a:ext>
                </a:extLst>
              </p:cNvPr>
              <p:cNvSpPr/>
              <p:nvPr/>
            </p:nvSpPr>
            <p:spPr>
              <a:xfrm>
                <a:off x="3920172" y="5280596"/>
                <a:ext cx="4861879" cy="2518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199" name="Rectangle 198">
                <a:extLst>
                  <a:ext uri="{FF2B5EF4-FFF2-40B4-BE49-F238E27FC236}">
                    <a16:creationId xmlns:a16="http://schemas.microsoft.com/office/drawing/2014/main" id="{508F1E5A-CEF1-4D5A-A10A-28EA5AFB030B}"/>
                  </a:ext>
                </a:extLst>
              </p:cNvPr>
              <p:cNvSpPr/>
              <p:nvPr/>
            </p:nvSpPr>
            <p:spPr>
              <a:xfrm>
                <a:off x="3920172" y="5558878"/>
                <a:ext cx="4861879" cy="2518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200" name="Rectangle 199">
                <a:extLst>
                  <a:ext uri="{FF2B5EF4-FFF2-40B4-BE49-F238E27FC236}">
                    <a16:creationId xmlns:a16="http://schemas.microsoft.com/office/drawing/2014/main" id="{1CF25F57-09CD-45BB-A485-CCF659D44163}"/>
                  </a:ext>
                </a:extLst>
              </p:cNvPr>
              <p:cNvSpPr/>
              <p:nvPr/>
            </p:nvSpPr>
            <p:spPr>
              <a:xfrm>
                <a:off x="3920171" y="5001810"/>
                <a:ext cx="4861879" cy="2518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grpSp>
        <p:grpSp>
          <p:nvGrpSpPr>
            <p:cNvPr id="203" name="Group 202">
              <a:extLst>
                <a:ext uri="{FF2B5EF4-FFF2-40B4-BE49-F238E27FC236}">
                  <a16:creationId xmlns:a16="http://schemas.microsoft.com/office/drawing/2014/main" id="{4BC0B74B-9389-4A5B-B873-B459064CEB37}"/>
                </a:ext>
              </a:extLst>
            </p:cNvPr>
            <p:cNvGrpSpPr/>
            <p:nvPr userDrawn="1"/>
          </p:nvGrpSpPr>
          <p:grpSpPr>
            <a:xfrm>
              <a:off x="3725240" y="3727622"/>
              <a:ext cx="5488414" cy="1084072"/>
              <a:chOff x="3566971" y="3861866"/>
              <a:chExt cx="5215080" cy="1084072"/>
            </a:xfrm>
          </p:grpSpPr>
          <p:grpSp>
            <p:nvGrpSpPr>
              <p:cNvPr id="204" name="Group 203">
                <a:extLst>
                  <a:ext uri="{FF2B5EF4-FFF2-40B4-BE49-F238E27FC236}">
                    <a16:creationId xmlns:a16="http://schemas.microsoft.com/office/drawing/2014/main" id="{B58ED310-8166-4B5B-8ADA-407A9B34A7A3}"/>
                  </a:ext>
                </a:extLst>
              </p:cNvPr>
              <p:cNvGrpSpPr/>
              <p:nvPr/>
            </p:nvGrpSpPr>
            <p:grpSpPr>
              <a:xfrm>
                <a:off x="3566971" y="4014892"/>
                <a:ext cx="329530" cy="533858"/>
                <a:chOff x="6910901" y="5065383"/>
                <a:chExt cx="639618" cy="533858"/>
              </a:xfrm>
            </p:grpSpPr>
            <p:sp>
              <p:nvSpPr>
                <p:cNvPr id="209" name="object 46">
                  <a:extLst>
                    <a:ext uri="{FF2B5EF4-FFF2-40B4-BE49-F238E27FC236}">
                      <a16:creationId xmlns:a16="http://schemas.microsoft.com/office/drawing/2014/main" id="{579E92FC-084D-4960-89A8-225FDF0158DA}"/>
                    </a:ext>
                  </a:extLst>
                </p:cNvPr>
                <p:cNvSpPr/>
                <p:nvPr/>
              </p:nvSpPr>
              <p:spPr>
                <a:xfrm>
                  <a:off x="7230255" y="5065383"/>
                  <a:ext cx="320264" cy="533858"/>
                </a:xfrm>
                <a:custGeom>
                  <a:avLst/>
                  <a:gdLst/>
                  <a:ahLst/>
                  <a:cxnLst/>
                  <a:rect l="l" t="t" r="r" b="b"/>
                  <a:pathLst>
                    <a:path w="343534" h="882015">
                      <a:moveTo>
                        <a:pt x="343047" y="0"/>
                      </a:moveTo>
                      <a:lnTo>
                        <a:pt x="0" y="0"/>
                      </a:lnTo>
                      <a:lnTo>
                        <a:pt x="0" y="881983"/>
                      </a:lnTo>
                      <a:lnTo>
                        <a:pt x="343047" y="881983"/>
                      </a:lnTo>
                    </a:path>
                  </a:pathLst>
                </a:custGeom>
                <a:ln w="9528">
                  <a:solidFill>
                    <a:schemeClr val="bg2"/>
                  </a:solidFill>
                </a:ln>
              </p:spPr>
              <p:txBody>
                <a:bodyPr wrap="square" lIns="0" tIns="0" rIns="0" bIns="0" rtlCol="0"/>
                <a:lstStyle/>
                <a:p>
                  <a:endParaRPr dirty="0"/>
                </a:p>
              </p:txBody>
            </p:sp>
            <p:sp>
              <p:nvSpPr>
                <p:cNvPr id="210" name="object 48">
                  <a:extLst>
                    <a:ext uri="{FF2B5EF4-FFF2-40B4-BE49-F238E27FC236}">
                      <a16:creationId xmlns:a16="http://schemas.microsoft.com/office/drawing/2014/main" id="{FC5DF100-8FB1-4461-83FB-8B0A849FB10B}"/>
                    </a:ext>
                  </a:extLst>
                </p:cNvPr>
                <p:cNvSpPr/>
                <p:nvPr/>
              </p:nvSpPr>
              <p:spPr>
                <a:xfrm flipV="1">
                  <a:off x="6910901" y="5271086"/>
                  <a:ext cx="639618" cy="45719"/>
                </a:xfrm>
                <a:custGeom>
                  <a:avLst/>
                  <a:gdLst/>
                  <a:ahLst/>
                  <a:cxnLst/>
                  <a:rect l="l" t="t" r="r" b="b"/>
                  <a:pathLst>
                    <a:path w="342265">
                      <a:moveTo>
                        <a:pt x="342125" y="0"/>
                      </a:moveTo>
                      <a:lnTo>
                        <a:pt x="0" y="0"/>
                      </a:lnTo>
                    </a:path>
                  </a:pathLst>
                </a:custGeom>
                <a:ln w="9528">
                  <a:solidFill>
                    <a:schemeClr val="bg2"/>
                  </a:solidFill>
                </a:ln>
              </p:spPr>
              <p:txBody>
                <a:bodyPr wrap="square" lIns="0" tIns="0" rIns="0" bIns="0" rtlCol="0"/>
                <a:lstStyle/>
                <a:p>
                  <a:endParaRPr/>
                </a:p>
              </p:txBody>
            </p:sp>
          </p:grpSp>
          <p:sp>
            <p:nvSpPr>
              <p:cNvPr id="205" name="Rectangle 204">
                <a:extLst>
                  <a:ext uri="{FF2B5EF4-FFF2-40B4-BE49-F238E27FC236}">
                    <a16:creationId xmlns:a16="http://schemas.microsoft.com/office/drawing/2014/main" id="{38924A9F-FF8C-4BF7-9B4C-D7ADBD59BDFF}"/>
                  </a:ext>
                </a:extLst>
              </p:cNvPr>
              <p:cNvSpPr/>
              <p:nvPr/>
            </p:nvSpPr>
            <p:spPr>
              <a:xfrm>
                <a:off x="3920172" y="4140652"/>
                <a:ext cx="4861879" cy="2518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206" name="Rectangle 205">
                <a:extLst>
                  <a:ext uri="{FF2B5EF4-FFF2-40B4-BE49-F238E27FC236}">
                    <a16:creationId xmlns:a16="http://schemas.microsoft.com/office/drawing/2014/main" id="{34613200-5858-49FC-8C4F-C472619AB3B5}"/>
                  </a:ext>
                </a:extLst>
              </p:cNvPr>
              <p:cNvSpPr/>
              <p:nvPr/>
            </p:nvSpPr>
            <p:spPr>
              <a:xfrm>
                <a:off x="3920172" y="4418934"/>
                <a:ext cx="4861879" cy="2518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207" name="Rectangle 206">
                <a:extLst>
                  <a:ext uri="{FF2B5EF4-FFF2-40B4-BE49-F238E27FC236}">
                    <a16:creationId xmlns:a16="http://schemas.microsoft.com/office/drawing/2014/main" id="{047A26E7-7917-4091-BFC4-0EC427A678C4}"/>
                  </a:ext>
                </a:extLst>
              </p:cNvPr>
              <p:cNvSpPr/>
              <p:nvPr/>
            </p:nvSpPr>
            <p:spPr>
              <a:xfrm>
                <a:off x="3920171" y="3861866"/>
                <a:ext cx="4861879" cy="2518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sp>
            <p:nvSpPr>
              <p:cNvPr id="208" name="Rectangle 207">
                <a:extLst>
                  <a:ext uri="{FF2B5EF4-FFF2-40B4-BE49-F238E27FC236}">
                    <a16:creationId xmlns:a16="http://schemas.microsoft.com/office/drawing/2014/main" id="{B32C6954-2C0D-4D6A-81A6-0BE5B240EF49}"/>
                  </a:ext>
                </a:extLst>
              </p:cNvPr>
              <p:cNvSpPr/>
              <p:nvPr/>
            </p:nvSpPr>
            <p:spPr>
              <a:xfrm>
                <a:off x="3920172" y="4694128"/>
                <a:ext cx="4861879" cy="2518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AU" sz="1150" dirty="0">
                  <a:solidFill>
                    <a:schemeClr val="tx1"/>
                  </a:solidFill>
                </a:endParaRPr>
              </a:p>
            </p:txBody>
          </p:sp>
        </p:grpSp>
      </p:grpSp>
    </p:spTree>
    <p:extLst>
      <p:ext uri="{BB962C8B-B14F-4D97-AF65-F5344CB8AC3E}">
        <p14:creationId xmlns:p14="http://schemas.microsoft.com/office/powerpoint/2010/main" val="30662679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9.emf"/><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10.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image" Target="../media/image10.emf"/><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heme" Target="../theme/theme11.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image" Target="../media/image3.png"/><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image" Target="../media/image4.emf"/><Relationship Id="rId5" Type="http://schemas.openxmlformats.org/officeDocument/2006/relationships/slideLayout" Target="../slideLayouts/slideLayout86.xml"/><Relationship Id="rId10" Type="http://schemas.openxmlformats.org/officeDocument/2006/relationships/theme" Target="../theme/theme12.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slideLayout" Target="../slideLayouts/slideLayout92.xml"/><Relationship Id="rId1" Type="http://schemas.openxmlformats.org/officeDocument/2006/relationships/slideLayout" Target="../slideLayouts/slideLayout91.xml"/><Relationship Id="rId5" Type="http://schemas.openxmlformats.org/officeDocument/2006/relationships/image" Target="../media/image4.emf"/><Relationship Id="rId4" Type="http://schemas.openxmlformats.org/officeDocument/2006/relationships/theme" Target="../theme/theme1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3.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4.em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5.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5.emf"/><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6.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6.emf"/><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7.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7.emf"/><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8.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8.emf"/><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9.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51000">
              <a:schemeClr val="accent1"/>
            </a:gs>
            <a:gs pos="100000">
              <a:schemeClr val="accent2"/>
            </a:gs>
          </a:gsLst>
          <a:lin ang="0" scaled="0"/>
        </a:gradFill>
        <a:effectLst/>
      </p:bgPr>
    </p:bg>
    <p:spTree>
      <p:nvGrpSpPr>
        <p:cNvPr id="1" name=""/>
        <p:cNvGrpSpPr/>
        <p:nvPr/>
      </p:nvGrpSpPr>
      <p:grpSpPr>
        <a:xfrm>
          <a:off x="0" y="0"/>
          <a:ext cx="0" cy="0"/>
          <a:chOff x="0" y="0"/>
          <a:chExt cx="0" cy="0"/>
        </a:xfrm>
      </p:grpSpPr>
      <p:grpSp>
        <p:nvGrpSpPr>
          <p:cNvPr id="260" name="LogoBKG">
            <a:extLst>
              <a:ext uri="{FF2B5EF4-FFF2-40B4-BE49-F238E27FC236}">
                <a16:creationId xmlns:a16="http://schemas.microsoft.com/office/drawing/2014/main" id="{3F746C40-3D96-4CBF-AAEA-A6737203DF3F}"/>
              </a:ext>
            </a:extLst>
          </p:cNvPr>
          <p:cNvGrpSpPr/>
          <p:nvPr userDrawn="1"/>
        </p:nvGrpSpPr>
        <p:grpSpPr>
          <a:xfrm>
            <a:off x="2209799" y="0"/>
            <a:ext cx="10937318" cy="6858111"/>
            <a:chOff x="2209799" y="0"/>
            <a:chExt cx="10937318" cy="6858111"/>
          </a:xfrm>
        </p:grpSpPr>
        <p:sp>
          <p:nvSpPr>
            <p:cNvPr id="170" name="Graphic 168">
              <a:extLst>
                <a:ext uri="{FF2B5EF4-FFF2-40B4-BE49-F238E27FC236}">
                  <a16:creationId xmlns:a16="http://schemas.microsoft.com/office/drawing/2014/main" id="{35D26413-32A3-4B6E-BAA3-D1E57AD7377A}"/>
                </a:ext>
              </a:extLst>
            </p:cNvPr>
            <p:cNvSpPr/>
            <p:nvPr/>
          </p:nvSpPr>
          <p:spPr>
            <a:xfrm>
              <a:off x="2364954" y="610364"/>
              <a:ext cx="930700" cy="1065345"/>
            </a:xfrm>
            <a:custGeom>
              <a:avLst/>
              <a:gdLst>
                <a:gd name="connsiteX0" fmla="*/ 310146 w 930700"/>
                <a:gd name="connsiteY0" fmla="*/ 222243 h 1065345"/>
                <a:gd name="connsiteX1" fmla="*/ 310146 w 930700"/>
                <a:gd name="connsiteY1" fmla="*/ 842636 h 1065345"/>
                <a:gd name="connsiteX2" fmla="*/ 106118 w 930700"/>
                <a:gd name="connsiteY2" fmla="*/ 1046663 h 1065345"/>
                <a:gd name="connsiteX3" fmla="*/ 18343 w 930700"/>
                <a:gd name="connsiteY3" fmla="*/ 1047146 h 1065345"/>
                <a:gd name="connsiteX4" fmla="*/ -78 w 930700"/>
                <a:gd name="connsiteY4" fmla="*/ 1002871 h 1065345"/>
                <a:gd name="connsiteX5" fmla="*/ -78 w 930700"/>
                <a:gd name="connsiteY5" fmla="*/ 61727 h 1065345"/>
                <a:gd name="connsiteX6" fmla="*/ 62068 w 930700"/>
                <a:gd name="connsiteY6" fmla="*/ -261 h 1065345"/>
                <a:gd name="connsiteX7" fmla="*/ 105641 w 930700"/>
                <a:gd name="connsiteY7" fmla="*/ 17682 h 1065345"/>
                <a:gd name="connsiteX8" fmla="*/ 372185 w 930700"/>
                <a:gd name="connsiteY8" fmla="*/ -143 h 1065345"/>
                <a:gd name="connsiteX9" fmla="*/ 310174 w 930700"/>
                <a:gd name="connsiteY9" fmla="*/ 61812 h 1065345"/>
                <a:gd name="connsiteX10" fmla="*/ 310174 w 930700"/>
                <a:gd name="connsiteY10" fmla="*/ 61840 h 1065345"/>
                <a:gd name="connsiteX11" fmla="*/ 310174 w 930700"/>
                <a:gd name="connsiteY11" fmla="*/ 222243 h 1065345"/>
                <a:gd name="connsiteX12" fmla="*/ 620398 w 930700"/>
                <a:gd name="connsiteY12" fmla="*/ 532355 h 1065345"/>
                <a:gd name="connsiteX13" fmla="*/ 310174 w 930700"/>
                <a:gd name="connsiteY13" fmla="*/ 842636 h 1065345"/>
                <a:gd name="connsiteX14" fmla="*/ 310174 w 930700"/>
                <a:gd name="connsiteY14" fmla="*/ 1003123 h 1065345"/>
                <a:gd name="connsiteX15" fmla="*/ 372241 w 930700"/>
                <a:gd name="connsiteY15" fmla="*/ 1065078 h 1065345"/>
                <a:gd name="connsiteX16" fmla="*/ 415865 w 930700"/>
                <a:gd name="connsiteY16" fmla="*/ 1047084 h 1065345"/>
                <a:gd name="connsiteX17" fmla="*/ 930622 w 930700"/>
                <a:gd name="connsiteY17" fmla="*/ 532355 h 1065345"/>
                <a:gd name="connsiteX18" fmla="*/ 416062 w 930700"/>
                <a:gd name="connsiteY18" fmla="*/ 17823 h 1065345"/>
                <a:gd name="connsiteX19" fmla="*/ 372185 w 930700"/>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45">
                  <a:moveTo>
                    <a:pt x="310146" y="222243"/>
                  </a:moveTo>
                  <a:lnTo>
                    <a:pt x="310146" y="842636"/>
                  </a:lnTo>
                  <a:lnTo>
                    <a:pt x="106118" y="1046663"/>
                  </a:lnTo>
                  <a:cubicBezTo>
                    <a:pt x="82013" y="1071035"/>
                    <a:pt x="42715" y="1071252"/>
                    <a:pt x="18343" y="1047146"/>
                  </a:cubicBezTo>
                  <a:cubicBezTo>
                    <a:pt x="6519" y="1035451"/>
                    <a:pt x="-118" y="1019501"/>
                    <a:pt x="-78" y="1002871"/>
                  </a:cubicBezTo>
                  <a:lnTo>
                    <a:pt x="-78" y="61727"/>
                  </a:lnTo>
                  <a:cubicBezTo>
                    <a:pt x="-36" y="27449"/>
                    <a:pt x="27789" y="-306"/>
                    <a:pt x="62068" y="-261"/>
                  </a:cubicBezTo>
                  <a:cubicBezTo>
                    <a:pt x="78386" y="-242"/>
                    <a:pt x="94039" y="6207"/>
                    <a:pt x="105641" y="17682"/>
                  </a:cubicBezTo>
                  <a:close/>
                  <a:moveTo>
                    <a:pt x="372185" y="-143"/>
                  </a:moveTo>
                  <a:cubicBezTo>
                    <a:pt x="337954" y="-160"/>
                    <a:pt x="310191" y="27581"/>
                    <a:pt x="310174" y="61812"/>
                  </a:cubicBezTo>
                  <a:cubicBezTo>
                    <a:pt x="310174" y="61820"/>
                    <a:pt x="310174" y="61831"/>
                    <a:pt x="310174" y="61840"/>
                  </a:cubicBezTo>
                  <a:lnTo>
                    <a:pt x="310174" y="222243"/>
                  </a:lnTo>
                  <a:lnTo>
                    <a:pt x="620398" y="532355"/>
                  </a:lnTo>
                  <a:lnTo>
                    <a:pt x="310174" y="842636"/>
                  </a:lnTo>
                  <a:lnTo>
                    <a:pt x="310174" y="1003123"/>
                  </a:lnTo>
                  <a:cubicBezTo>
                    <a:pt x="310205" y="1037371"/>
                    <a:pt x="337993" y="1065109"/>
                    <a:pt x="372241" y="1065078"/>
                  </a:cubicBezTo>
                  <a:cubicBezTo>
                    <a:pt x="388585" y="1065064"/>
                    <a:pt x="404263" y="1058597"/>
                    <a:pt x="415865" y="1047084"/>
                  </a:cubicBezTo>
                  <a:lnTo>
                    <a:pt x="930622" y="532355"/>
                  </a:lnTo>
                  <a:lnTo>
                    <a:pt x="416062" y="17823"/>
                  </a:lnTo>
                  <a:cubicBezTo>
                    <a:pt x="404415" y="6212"/>
                    <a:pt x="388630"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71" name="Graphic 168">
              <a:extLst>
                <a:ext uri="{FF2B5EF4-FFF2-40B4-BE49-F238E27FC236}">
                  <a16:creationId xmlns:a16="http://schemas.microsoft.com/office/drawing/2014/main" id="{35D26413-32A3-4B6E-BAA3-D1E57AD7377A}"/>
                </a:ext>
              </a:extLst>
            </p:cNvPr>
            <p:cNvSpPr/>
            <p:nvPr/>
          </p:nvSpPr>
          <p:spPr>
            <a:xfrm>
              <a:off x="3373329" y="610364"/>
              <a:ext cx="930700" cy="1065339"/>
            </a:xfrm>
            <a:custGeom>
              <a:avLst/>
              <a:gdLst>
                <a:gd name="connsiteX0" fmla="*/ 310174 w 930700"/>
                <a:gd name="connsiteY0" fmla="*/ 222243 h 1065339"/>
                <a:gd name="connsiteX1" fmla="*/ 310174 w 930700"/>
                <a:gd name="connsiteY1" fmla="*/ 842636 h 1065339"/>
                <a:gd name="connsiteX2" fmla="*/ 106146 w 930700"/>
                <a:gd name="connsiteY2" fmla="*/ 1046663 h 1065339"/>
                <a:gd name="connsiteX3" fmla="*/ 18331 w 930700"/>
                <a:gd name="connsiteY3" fmla="*/ 1047107 h 1065339"/>
                <a:gd name="connsiteX4" fmla="*/ -78 w 930700"/>
                <a:gd name="connsiteY4" fmla="*/ 1002871 h 1065339"/>
                <a:gd name="connsiteX5" fmla="*/ -78 w 930700"/>
                <a:gd name="connsiteY5" fmla="*/ 61727 h 1065339"/>
                <a:gd name="connsiteX6" fmla="*/ 62068 w 930700"/>
                <a:gd name="connsiteY6" fmla="*/ -261 h 1065339"/>
                <a:gd name="connsiteX7" fmla="*/ 105641 w 930700"/>
                <a:gd name="connsiteY7" fmla="*/ 17682 h 1065339"/>
                <a:gd name="connsiteX8" fmla="*/ 372185 w 930700"/>
                <a:gd name="connsiteY8" fmla="*/ -143 h 1065339"/>
                <a:gd name="connsiteX9" fmla="*/ 310174 w 930700"/>
                <a:gd name="connsiteY9" fmla="*/ 61840 h 1065339"/>
                <a:gd name="connsiteX10" fmla="*/ 310174 w 930700"/>
                <a:gd name="connsiteY10" fmla="*/ 222243 h 1065339"/>
                <a:gd name="connsiteX11" fmla="*/ 620398 w 930700"/>
                <a:gd name="connsiteY11" fmla="*/ 532355 h 1065339"/>
                <a:gd name="connsiteX12" fmla="*/ 310174 w 930700"/>
                <a:gd name="connsiteY12" fmla="*/ 842636 h 1065339"/>
                <a:gd name="connsiteX13" fmla="*/ 310174 w 930700"/>
                <a:gd name="connsiteY13" fmla="*/ 1003123 h 1065339"/>
                <a:gd name="connsiteX14" fmla="*/ 372241 w 930700"/>
                <a:gd name="connsiteY14" fmla="*/ 1065078 h 1065339"/>
                <a:gd name="connsiteX15" fmla="*/ 415865 w 930700"/>
                <a:gd name="connsiteY15" fmla="*/ 1047084 h 1065339"/>
                <a:gd name="connsiteX16" fmla="*/ 930622 w 930700"/>
                <a:gd name="connsiteY16" fmla="*/ 532355 h 1065339"/>
                <a:gd name="connsiteX17" fmla="*/ 416062 w 930700"/>
                <a:gd name="connsiteY17" fmla="*/ 17823 h 1065339"/>
                <a:gd name="connsiteX18" fmla="*/ 372185 w 930700"/>
                <a:gd name="connsiteY18" fmla="*/ -256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243"/>
                  </a:moveTo>
                  <a:lnTo>
                    <a:pt x="310174" y="842636"/>
                  </a:lnTo>
                  <a:lnTo>
                    <a:pt x="106146" y="1046663"/>
                  </a:lnTo>
                  <a:cubicBezTo>
                    <a:pt x="82018" y="1071035"/>
                    <a:pt x="42704" y="1071235"/>
                    <a:pt x="18331" y="1047107"/>
                  </a:cubicBezTo>
                  <a:cubicBezTo>
                    <a:pt x="6524" y="1035417"/>
                    <a:pt x="-106" y="1019487"/>
                    <a:pt x="-78" y="1002871"/>
                  </a:cubicBezTo>
                  <a:lnTo>
                    <a:pt x="-78" y="61727"/>
                  </a:lnTo>
                  <a:cubicBezTo>
                    <a:pt x="-36" y="27449"/>
                    <a:pt x="27789" y="-306"/>
                    <a:pt x="62068" y="-261"/>
                  </a:cubicBezTo>
                  <a:cubicBezTo>
                    <a:pt x="78386" y="-242"/>
                    <a:pt x="94039" y="6207"/>
                    <a:pt x="105641" y="17682"/>
                  </a:cubicBezTo>
                  <a:close/>
                  <a:moveTo>
                    <a:pt x="372185" y="-143"/>
                  </a:moveTo>
                  <a:cubicBezTo>
                    <a:pt x="337948" y="-143"/>
                    <a:pt x="310191" y="27603"/>
                    <a:pt x="310174" y="61840"/>
                  </a:cubicBezTo>
                  <a:lnTo>
                    <a:pt x="310174" y="222243"/>
                  </a:lnTo>
                  <a:lnTo>
                    <a:pt x="620398" y="532355"/>
                  </a:lnTo>
                  <a:lnTo>
                    <a:pt x="310174" y="842636"/>
                  </a:lnTo>
                  <a:lnTo>
                    <a:pt x="310174" y="1003123"/>
                  </a:lnTo>
                  <a:cubicBezTo>
                    <a:pt x="310205" y="1037371"/>
                    <a:pt x="337993" y="1065109"/>
                    <a:pt x="372241" y="1065078"/>
                  </a:cubicBezTo>
                  <a:cubicBezTo>
                    <a:pt x="388585" y="1065064"/>
                    <a:pt x="404263" y="1058597"/>
                    <a:pt x="415865" y="1047084"/>
                  </a:cubicBezTo>
                  <a:lnTo>
                    <a:pt x="930622" y="532355"/>
                  </a:lnTo>
                  <a:lnTo>
                    <a:pt x="416062" y="17823"/>
                  </a:lnTo>
                  <a:cubicBezTo>
                    <a:pt x="404429" y="6192"/>
                    <a:pt x="388635" y="-315"/>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72" name="Graphic 168">
              <a:extLst>
                <a:ext uri="{FF2B5EF4-FFF2-40B4-BE49-F238E27FC236}">
                  <a16:creationId xmlns:a16="http://schemas.microsoft.com/office/drawing/2014/main" id="{35D26413-32A3-4B6E-BAA3-D1E57AD7377A}"/>
                </a:ext>
              </a:extLst>
            </p:cNvPr>
            <p:cNvSpPr/>
            <p:nvPr/>
          </p:nvSpPr>
          <p:spPr>
            <a:xfrm>
              <a:off x="4381874" y="610364"/>
              <a:ext cx="930532" cy="1065328"/>
            </a:xfrm>
            <a:custGeom>
              <a:avLst/>
              <a:gdLst>
                <a:gd name="connsiteX0" fmla="*/ 310006 w 930532"/>
                <a:gd name="connsiteY0" fmla="*/ 222243 h 1065328"/>
                <a:gd name="connsiteX1" fmla="*/ 310006 w 930532"/>
                <a:gd name="connsiteY1" fmla="*/ 842636 h 1065328"/>
                <a:gd name="connsiteX2" fmla="*/ 106118 w 930532"/>
                <a:gd name="connsiteY2" fmla="*/ 1046607 h 1065328"/>
                <a:gd name="connsiteX3" fmla="*/ 18343 w 930532"/>
                <a:gd name="connsiteY3" fmla="*/ 1047090 h 1065328"/>
                <a:gd name="connsiteX4" fmla="*/ -78 w 930532"/>
                <a:gd name="connsiteY4" fmla="*/ 1002815 h 1065328"/>
                <a:gd name="connsiteX5" fmla="*/ -78 w 930532"/>
                <a:gd name="connsiteY5" fmla="*/ 61727 h 1065328"/>
                <a:gd name="connsiteX6" fmla="*/ 62068 w 930532"/>
                <a:gd name="connsiteY6" fmla="*/ -261 h 1065328"/>
                <a:gd name="connsiteX7" fmla="*/ 105641 w 930532"/>
                <a:gd name="connsiteY7" fmla="*/ 17682 h 1065328"/>
                <a:gd name="connsiteX8" fmla="*/ 372017 w 930532"/>
                <a:gd name="connsiteY8" fmla="*/ -143 h 1065328"/>
                <a:gd name="connsiteX9" fmla="*/ 310006 w 930532"/>
                <a:gd name="connsiteY9" fmla="*/ 61840 h 1065328"/>
                <a:gd name="connsiteX10" fmla="*/ 310006 w 930532"/>
                <a:gd name="connsiteY10" fmla="*/ 222243 h 1065328"/>
                <a:gd name="connsiteX11" fmla="*/ 620230 w 930532"/>
                <a:gd name="connsiteY11" fmla="*/ 532468 h 1065328"/>
                <a:gd name="connsiteX12" fmla="*/ 310006 w 930532"/>
                <a:gd name="connsiteY12" fmla="*/ 842636 h 1065328"/>
                <a:gd name="connsiteX13" fmla="*/ 310006 w 930532"/>
                <a:gd name="connsiteY13" fmla="*/ 1003123 h 1065328"/>
                <a:gd name="connsiteX14" fmla="*/ 372140 w 930532"/>
                <a:gd name="connsiteY14" fmla="*/ 1065067 h 1065328"/>
                <a:gd name="connsiteX15" fmla="*/ 415725 w 930532"/>
                <a:gd name="connsiteY15" fmla="*/ 1047084 h 1065328"/>
                <a:gd name="connsiteX16" fmla="*/ 930454 w 930532"/>
                <a:gd name="connsiteY16" fmla="*/ 532411 h 1065328"/>
                <a:gd name="connsiteX17" fmla="*/ 415921 w 930532"/>
                <a:gd name="connsiteY17" fmla="*/ 17823 h 1065328"/>
                <a:gd name="connsiteX18" fmla="*/ 372017 w 930532"/>
                <a:gd name="connsiteY18" fmla="*/ -256 h 106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32" h="1065328">
                  <a:moveTo>
                    <a:pt x="310006" y="222243"/>
                  </a:moveTo>
                  <a:lnTo>
                    <a:pt x="310006" y="842636"/>
                  </a:lnTo>
                  <a:lnTo>
                    <a:pt x="106118" y="1046607"/>
                  </a:lnTo>
                  <a:cubicBezTo>
                    <a:pt x="82013" y="1070979"/>
                    <a:pt x="42715" y="1071195"/>
                    <a:pt x="18343" y="1047090"/>
                  </a:cubicBezTo>
                  <a:cubicBezTo>
                    <a:pt x="6519" y="1035395"/>
                    <a:pt x="-117" y="1019444"/>
                    <a:pt x="-78" y="1002815"/>
                  </a:cubicBezTo>
                  <a:lnTo>
                    <a:pt x="-78" y="61727"/>
                  </a:lnTo>
                  <a:cubicBezTo>
                    <a:pt x="-36" y="27449"/>
                    <a:pt x="27789" y="-306"/>
                    <a:pt x="62068" y="-261"/>
                  </a:cubicBezTo>
                  <a:cubicBezTo>
                    <a:pt x="78386" y="-242"/>
                    <a:pt x="94039" y="6207"/>
                    <a:pt x="105641" y="17682"/>
                  </a:cubicBezTo>
                  <a:close/>
                  <a:moveTo>
                    <a:pt x="372017" y="-143"/>
                  </a:moveTo>
                  <a:cubicBezTo>
                    <a:pt x="337780" y="-143"/>
                    <a:pt x="310020" y="27603"/>
                    <a:pt x="310006" y="61840"/>
                  </a:cubicBezTo>
                  <a:lnTo>
                    <a:pt x="310006" y="222243"/>
                  </a:lnTo>
                  <a:lnTo>
                    <a:pt x="620230" y="532468"/>
                  </a:lnTo>
                  <a:lnTo>
                    <a:pt x="310006" y="842636"/>
                  </a:lnTo>
                  <a:lnTo>
                    <a:pt x="310006" y="1003123"/>
                  </a:lnTo>
                  <a:cubicBezTo>
                    <a:pt x="310059" y="1037385"/>
                    <a:pt x="337875" y="1065121"/>
                    <a:pt x="372140" y="1065067"/>
                  </a:cubicBezTo>
                  <a:cubicBezTo>
                    <a:pt x="388470" y="1065042"/>
                    <a:pt x="404128" y="1058580"/>
                    <a:pt x="415725" y="1047084"/>
                  </a:cubicBezTo>
                  <a:lnTo>
                    <a:pt x="930454" y="532411"/>
                  </a:lnTo>
                  <a:lnTo>
                    <a:pt x="415921" y="17823"/>
                  </a:lnTo>
                  <a:cubicBezTo>
                    <a:pt x="404266" y="6207"/>
                    <a:pt x="388470" y="-295"/>
                    <a:pt x="372017" y="-256"/>
                  </a:cubicBezTo>
                </a:path>
              </a:pathLst>
            </a:custGeom>
            <a:solidFill>
              <a:srgbClr val="FFFFFF">
                <a:alpha val="5000"/>
              </a:srgbClr>
            </a:solidFill>
            <a:ln w="2807" cap="flat">
              <a:noFill/>
              <a:prstDash val="solid"/>
              <a:miter/>
            </a:ln>
          </p:spPr>
          <p:txBody>
            <a:bodyPr rtlCol="0" anchor="ctr"/>
            <a:lstStyle/>
            <a:p>
              <a:endParaRPr lang="en-AU"/>
            </a:p>
          </p:txBody>
        </p:sp>
        <p:sp>
          <p:nvSpPr>
            <p:cNvPr id="173" name="Graphic 168">
              <a:extLst>
                <a:ext uri="{FF2B5EF4-FFF2-40B4-BE49-F238E27FC236}">
                  <a16:creationId xmlns:a16="http://schemas.microsoft.com/office/drawing/2014/main" id="{35D26413-32A3-4B6E-BAA3-D1E57AD7377A}"/>
                </a:ext>
              </a:extLst>
            </p:cNvPr>
            <p:cNvSpPr/>
            <p:nvPr/>
          </p:nvSpPr>
          <p:spPr>
            <a:xfrm>
              <a:off x="5390109" y="610336"/>
              <a:ext cx="930700" cy="1065373"/>
            </a:xfrm>
            <a:custGeom>
              <a:avLst/>
              <a:gdLst>
                <a:gd name="connsiteX0" fmla="*/ 310174 w 930700"/>
                <a:gd name="connsiteY0" fmla="*/ 222271 h 1065373"/>
                <a:gd name="connsiteX1" fmla="*/ 310174 w 930700"/>
                <a:gd name="connsiteY1" fmla="*/ 842664 h 1065373"/>
                <a:gd name="connsiteX2" fmla="*/ 106118 w 930700"/>
                <a:gd name="connsiteY2" fmla="*/ 1046691 h 1065373"/>
                <a:gd name="connsiteX3" fmla="*/ 18337 w 930700"/>
                <a:gd name="connsiteY3" fmla="*/ 1047174 h 1065373"/>
                <a:gd name="connsiteX4" fmla="*/ -78 w 930700"/>
                <a:gd name="connsiteY4" fmla="*/ 1002899 h 1065373"/>
                <a:gd name="connsiteX5" fmla="*/ -78 w 930700"/>
                <a:gd name="connsiteY5" fmla="*/ 61755 h 1065373"/>
                <a:gd name="connsiteX6" fmla="*/ 62045 w 930700"/>
                <a:gd name="connsiteY6" fmla="*/ -261 h 1065373"/>
                <a:gd name="connsiteX7" fmla="*/ 105669 w 930700"/>
                <a:gd name="connsiteY7" fmla="*/ 17710 h 1065373"/>
                <a:gd name="connsiteX8" fmla="*/ 372185 w 930700"/>
                <a:gd name="connsiteY8" fmla="*/ -115 h 1065373"/>
                <a:gd name="connsiteX9" fmla="*/ 310174 w 930700"/>
                <a:gd name="connsiteY9" fmla="*/ 61840 h 1065373"/>
                <a:gd name="connsiteX10" fmla="*/ 310174 w 930700"/>
                <a:gd name="connsiteY10" fmla="*/ 61868 h 1065373"/>
                <a:gd name="connsiteX11" fmla="*/ 310174 w 930700"/>
                <a:gd name="connsiteY11" fmla="*/ 222271 h 1065373"/>
                <a:gd name="connsiteX12" fmla="*/ 620398 w 930700"/>
                <a:gd name="connsiteY12" fmla="*/ 532496 h 1065373"/>
                <a:gd name="connsiteX13" fmla="*/ 310174 w 930700"/>
                <a:gd name="connsiteY13" fmla="*/ 842664 h 1065373"/>
                <a:gd name="connsiteX14" fmla="*/ 310174 w 930700"/>
                <a:gd name="connsiteY14" fmla="*/ 1003151 h 1065373"/>
                <a:gd name="connsiteX15" fmla="*/ 372241 w 930700"/>
                <a:gd name="connsiteY15" fmla="*/ 1065106 h 1065373"/>
                <a:gd name="connsiteX16" fmla="*/ 415865 w 930700"/>
                <a:gd name="connsiteY16" fmla="*/ 1047112 h 1065373"/>
                <a:gd name="connsiteX17" fmla="*/ 930622 w 930700"/>
                <a:gd name="connsiteY17" fmla="*/ 532439 h 1065373"/>
                <a:gd name="connsiteX18" fmla="*/ 416062 w 930700"/>
                <a:gd name="connsiteY18" fmla="*/ 17907 h 1065373"/>
                <a:gd name="connsiteX19" fmla="*/ 372185 w 930700"/>
                <a:gd name="connsiteY19" fmla="*/ -171 h 1065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73">
                  <a:moveTo>
                    <a:pt x="310174" y="222271"/>
                  </a:moveTo>
                  <a:lnTo>
                    <a:pt x="310174" y="842664"/>
                  </a:lnTo>
                  <a:lnTo>
                    <a:pt x="106118" y="1046691"/>
                  </a:lnTo>
                  <a:cubicBezTo>
                    <a:pt x="82004" y="1071063"/>
                    <a:pt x="42703" y="1071280"/>
                    <a:pt x="18337" y="1047174"/>
                  </a:cubicBezTo>
                  <a:cubicBezTo>
                    <a:pt x="6519" y="1035479"/>
                    <a:pt x="-106" y="1019529"/>
                    <a:pt x="-78" y="1002899"/>
                  </a:cubicBezTo>
                  <a:lnTo>
                    <a:pt x="-78" y="61755"/>
                  </a:lnTo>
                  <a:cubicBezTo>
                    <a:pt x="-50" y="27477"/>
                    <a:pt x="27769" y="-289"/>
                    <a:pt x="62045" y="-261"/>
                  </a:cubicBezTo>
                  <a:cubicBezTo>
                    <a:pt x="78383" y="-247"/>
                    <a:pt x="94047" y="6209"/>
                    <a:pt x="105669" y="17710"/>
                  </a:cubicBezTo>
                  <a:close/>
                  <a:moveTo>
                    <a:pt x="372185" y="-115"/>
                  </a:moveTo>
                  <a:cubicBezTo>
                    <a:pt x="337965" y="-132"/>
                    <a:pt x="310202" y="27609"/>
                    <a:pt x="310174" y="61840"/>
                  </a:cubicBezTo>
                  <a:cubicBezTo>
                    <a:pt x="310174" y="61848"/>
                    <a:pt x="310174" y="61859"/>
                    <a:pt x="310174" y="61868"/>
                  </a:cubicBezTo>
                  <a:lnTo>
                    <a:pt x="310174" y="222271"/>
                  </a:lnTo>
                  <a:lnTo>
                    <a:pt x="620398" y="532496"/>
                  </a:lnTo>
                  <a:lnTo>
                    <a:pt x="310174" y="842664"/>
                  </a:lnTo>
                  <a:lnTo>
                    <a:pt x="310174" y="1003151"/>
                  </a:lnTo>
                  <a:cubicBezTo>
                    <a:pt x="310202" y="1037399"/>
                    <a:pt x="337993" y="1065137"/>
                    <a:pt x="372241" y="1065106"/>
                  </a:cubicBezTo>
                  <a:cubicBezTo>
                    <a:pt x="388579" y="1065092"/>
                    <a:pt x="404272" y="1058625"/>
                    <a:pt x="415865" y="1047112"/>
                  </a:cubicBezTo>
                  <a:lnTo>
                    <a:pt x="930622" y="532439"/>
                  </a:lnTo>
                  <a:lnTo>
                    <a:pt x="416062" y="17907"/>
                  </a:lnTo>
                  <a:cubicBezTo>
                    <a:pt x="404440" y="6277"/>
                    <a:pt x="388636" y="-230"/>
                    <a:pt x="372185" y="-171"/>
                  </a:cubicBezTo>
                </a:path>
              </a:pathLst>
            </a:custGeom>
            <a:solidFill>
              <a:srgbClr val="FFFFFF">
                <a:alpha val="5000"/>
              </a:srgbClr>
            </a:solidFill>
            <a:ln w="2807" cap="flat">
              <a:noFill/>
              <a:prstDash val="solid"/>
              <a:miter/>
            </a:ln>
          </p:spPr>
          <p:txBody>
            <a:bodyPr rtlCol="0" anchor="ctr"/>
            <a:lstStyle/>
            <a:p>
              <a:endParaRPr lang="en-AU"/>
            </a:p>
          </p:txBody>
        </p:sp>
        <p:sp>
          <p:nvSpPr>
            <p:cNvPr id="174" name="Graphic 168">
              <a:extLst>
                <a:ext uri="{FF2B5EF4-FFF2-40B4-BE49-F238E27FC236}">
                  <a16:creationId xmlns:a16="http://schemas.microsoft.com/office/drawing/2014/main" id="{35D26413-32A3-4B6E-BAA3-D1E57AD7377A}"/>
                </a:ext>
              </a:extLst>
            </p:cNvPr>
            <p:cNvSpPr/>
            <p:nvPr/>
          </p:nvSpPr>
          <p:spPr>
            <a:xfrm>
              <a:off x="6398485" y="610364"/>
              <a:ext cx="930700" cy="1065334"/>
            </a:xfrm>
            <a:custGeom>
              <a:avLst/>
              <a:gdLst>
                <a:gd name="connsiteX0" fmla="*/ 310174 w 930700"/>
                <a:gd name="connsiteY0" fmla="*/ 222243 h 1065334"/>
                <a:gd name="connsiteX1" fmla="*/ 310174 w 930700"/>
                <a:gd name="connsiteY1" fmla="*/ 842636 h 1065334"/>
                <a:gd name="connsiteX2" fmla="*/ 106146 w 930700"/>
                <a:gd name="connsiteY2" fmla="*/ 1046663 h 1065334"/>
                <a:gd name="connsiteX3" fmla="*/ 18337 w 930700"/>
                <a:gd name="connsiteY3" fmla="*/ 1047107 h 1065334"/>
                <a:gd name="connsiteX4" fmla="*/ -78 w 930700"/>
                <a:gd name="connsiteY4" fmla="*/ 1002871 h 1065334"/>
                <a:gd name="connsiteX5" fmla="*/ -78 w 930700"/>
                <a:gd name="connsiteY5" fmla="*/ 61727 h 1065334"/>
                <a:gd name="connsiteX6" fmla="*/ 62073 w 930700"/>
                <a:gd name="connsiteY6" fmla="*/ -261 h 1065334"/>
                <a:gd name="connsiteX7" fmla="*/ 105641 w 930700"/>
                <a:gd name="connsiteY7" fmla="*/ 17682 h 1065334"/>
                <a:gd name="connsiteX8" fmla="*/ 372185 w 930700"/>
                <a:gd name="connsiteY8" fmla="*/ -143 h 1065334"/>
                <a:gd name="connsiteX9" fmla="*/ 310174 w 930700"/>
                <a:gd name="connsiteY9" fmla="*/ 61840 h 1065334"/>
                <a:gd name="connsiteX10" fmla="*/ 310174 w 930700"/>
                <a:gd name="connsiteY10" fmla="*/ 222243 h 1065334"/>
                <a:gd name="connsiteX11" fmla="*/ 620398 w 930700"/>
                <a:gd name="connsiteY11" fmla="*/ 532468 h 1065334"/>
                <a:gd name="connsiteX12" fmla="*/ 310174 w 930700"/>
                <a:gd name="connsiteY12" fmla="*/ 842636 h 1065334"/>
                <a:gd name="connsiteX13" fmla="*/ 310174 w 930700"/>
                <a:gd name="connsiteY13" fmla="*/ 1003123 h 1065334"/>
                <a:gd name="connsiteX14" fmla="*/ 372297 w 930700"/>
                <a:gd name="connsiteY14" fmla="*/ 1065067 h 1065334"/>
                <a:gd name="connsiteX15" fmla="*/ 415893 w 930700"/>
                <a:gd name="connsiteY15" fmla="*/ 1047084 h 1065334"/>
                <a:gd name="connsiteX16" fmla="*/ 930622 w 930700"/>
                <a:gd name="connsiteY16" fmla="*/ 532411 h 1065334"/>
                <a:gd name="connsiteX17" fmla="*/ 416062 w 930700"/>
                <a:gd name="connsiteY17" fmla="*/ 17879 h 1065334"/>
                <a:gd name="connsiteX18" fmla="*/ 372185 w 930700"/>
                <a:gd name="connsiteY18" fmla="*/ -199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243"/>
                  </a:moveTo>
                  <a:lnTo>
                    <a:pt x="310174" y="842636"/>
                  </a:lnTo>
                  <a:lnTo>
                    <a:pt x="106146" y="1046663"/>
                  </a:lnTo>
                  <a:cubicBezTo>
                    <a:pt x="82032" y="1071035"/>
                    <a:pt x="42703" y="1071235"/>
                    <a:pt x="18337" y="1047107"/>
                  </a:cubicBezTo>
                  <a:cubicBezTo>
                    <a:pt x="6519" y="1035417"/>
                    <a:pt x="-106" y="1019487"/>
                    <a:pt x="-78" y="1002871"/>
                  </a:cubicBezTo>
                  <a:lnTo>
                    <a:pt x="-78" y="61727"/>
                  </a:lnTo>
                  <a:cubicBezTo>
                    <a:pt x="-22" y="27449"/>
                    <a:pt x="27797" y="-306"/>
                    <a:pt x="62073" y="-261"/>
                  </a:cubicBezTo>
                  <a:cubicBezTo>
                    <a:pt x="78383" y="-242"/>
                    <a:pt x="94047" y="6207"/>
                    <a:pt x="105641" y="17682"/>
                  </a:cubicBezTo>
                  <a:close/>
                  <a:moveTo>
                    <a:pt x="372185" y="-143"/>
                  </a:moveTo>
                  <a:cubicBezTo>
                    <a:pt x="337937" y="-143"/>
                    <a:pt x="310202" y="27603"/>
                    <a:pt x="310174" y="61840"/>
                  </a:cubicBezTo>
                  <a:lnTo>
                    <a:pt x="310174" y="222243"/>
                  </a:lnTo>
                  <a:lnTo>
                    <a:pt x="620398" y="532468"/>
                  </a:lnTo>
                  <a:lnTo>
                    <a:pt x="310174" y="842636"/>
                  </a:lnTo>
                  <a:lnTo>
                    <a:pt x="310174" y="1003123"/>
                  </a:lnTo>
                  <a:cubicBezTo>
                    <a:pt x="310230" y="1037385"/>
                    <a:pt x="338049" y="1065121"/>
                    <a:pt x="372297" y="1065067"/>
                  </a:cubicBezTo>
                  <a:cubicBezTo>
                    <a:pt x="388635" y="1065042"/>
                    <a:pt x="404299" y="1058580"/>
                    <a:pt x="415893" y="1047084"/>
                  </a:cubicBezTo>
                  <a:lnTo>
                    <a:pt x="930622" y="532411"/>
                  </a:lnTo>
                  <a:lnTo>
                    <a:pt x="416062" y="17879"/>
                  </a:lnTo>
                  <a:cubicBezTo>
                    <a:pt x="404440" y="6249"/>
                    <a:pt x="388635"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75" name="Graphic 168">
              <a:extLst>
                <a:ext uri="{FF2B5EF4-FFF2-40B4-BE49-F238E27FC236}">
                  <a16:creationId xmlns:a16="http://schemas.microsoft.com/office/drawing/2014/main" id="{35D26413-32A3-4B6E-BAA3-D1E57AD7377A}"/>
                </a:ext>
              </a:extLst>
            </p:cNvPr>
            <p:cNvSpPr/>
            <p:nvPr/>
          </p:nvSpPr>
          <p:spPr>
            <a:xfrm>
              <a:off x="7406889" y="610364"/>
              <a:ext cx="930700" cy="1065345"/>
            </a:xfrm>
            <a:custGeom>
              <a:avLst/>
              <a:gdLst>
                <a:gd name="connsiteX0" fmla="*/ 310174 w 930700"/>
                <a:gd name="connsiteY0" fmla="*/ 222243 h 1065345"/>
                <a:gd name="connsiteX1" fmla="*/ 310174 w 930700"/>
                <a:gd name="connsiteY1" fmla="*/ 842636 h 1065345"/>
                <a:gd name="connsiteX2" fmla="*/ 106118 w 930700"/>
                <a:gd name="connsiteY2" fmla="*/ 1046663 h 1065345"/>
                <a:gd name="connsiteX3" fmla="*/ 18337 w 930700"/>
                <a:gd name="connsiteY3" fmla="*/ 1047146 h 1065345"/>
                <a:gd name="connsiteX4" fmla="*/ -78 w 930700"/>
                <a:gd name="connsiteY4" fmla="*/ 1002871 h 1065345"/>
                <a:gd name="connsiteX5" fmla="*/ -78 w 930700"/>
                <a:gd name="connsiteY5" fmla="*/ 61727 h 1065345"/>
                <a:gd name="connsiteX6" fmla="*/ 62073 w 930700"/>
                <a:gd name="connsiteY6" fmla="*/ -261 h 1065345"/>
                <a:gd name="connsiteX7" fmla="*/ 105641 w 930700"/>
                <a:gd name="connsiteY7" fmla="*/ 17682 h 1065345"/>
                <a:gd name="connsiteX8" fmla="*/ 372185 w 930700"/>
                <a:gd name="connsiteY8" fmla="*/ -143 h 1065345"/>
                <a:gd name="connsiteX9" fmla="*/ 310174 w 930700"/>
                <a:gd name="connsiteY9" fmla="*/ 61812 h 1065345"/>
                <a:gd name="connsiteX10" fmla="*/ 310174 w 930700"/>
                <a:gd name="connsiteY10" fmla="*/ 61840 h 1065345"/>
                <a:gd name="connsiteX11" fmla="*/ 310174 w 930700"/>
                <a:gd name="connsiteY11" fmla="*/ 222243 h 1065345"/>
                <a:gd name="connsiteX12" fmla="*/ 620398 w 930700"/>
                <a:gd name="connsiteY12" fmla="*/ 532468 h 1065345"/>
                <a:gd name="connsiteX13" fmla="*/ 310174 w 930700"/>
                <a:gd name="connsiteY13" fmla="*/ 842636 h 1065345"/>
                <a:gd name="connsiteX14" fmla="*/ 310174 w 930700"/>
                <a:gd name="connsiteY14" fmla="*/ 1003123 h 1065345"/>
                <a:gd name="connsiteX15" fmla="*/ 372241 w 930700"/>
                <a:gd name="connsiteY15" fmla="*/ 1065078 h 1065345"/>
                <a:gd name="connsiteX16" fmla="*/ 415865 w 930700"/>
                <a:gd name="connsiteY16" fmla="*/ 1047084 h 1065345"/>
                <a:gd name="connsiteX17" fmla="*/ 930622 w 930700"/>
                <a:gd name="connsiteY17" fmla="*/ 532355 h 1065345"/>
                <a:gd name="connsiteX18" fmla="*/ 416062 w 930700"/>
                <a:gd name="connsiteY18" fmla="*/ 17823 h 1065345"/>
                <a:gd name="connsiteX19" fmla="*/ 372185 w 930700"/>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45">
                  <a:moveTo>
                    <a:pt x="310174" y="222243"/>
                  </a:moveTo>
                  <a:lnTo>
                    <a:pt x="310174" y="842636"/>
                  </a:lnTo>
                  <a:lnTo>
                    <a:pt x="106118" y="1046663"/>
                  </a:lnTo>
                  <a:cubicBezTo>
                    <a:pt x="82004" y="1071035"/>
                    <a:pt x="42703" y="1071252"/>
                    <a:pt x="18337" y="1047146"/>
                  </a:cubicBezTo>
                  <a:cubicBezTo>
                    <a:pt x="6519" y="1035451"/>
                    <a:pt x="-106" y="1019501"/>
                    <a:pt x="-78" y="1002871"/>
                  </a:cubicBezTo>
                  <a:lnTo>
                    <a:pt x="-78" y="61727"/>
                  </a:lnTo>
                  <a:cubicBezTo>
                    <a:pt x="-22" y="27449"/>
                    <a:pt x="27797" y="-306"/>
                    <a:pt x="62073" y="-261"/>
                  </a:cubicBezTo>
                  <a:cubicBezTo>
                    <a:pt x="78383" y="-242"/>
                    <a:pt x="94047" y="6207"/>
                    <a:pt x="105641" y="17682"/>
                  </a:cubicBezTo>
                  <a:close/>
                  <a:moveTo>
                    <a:pt x="372185" y="-143"/>
                  </a:moveTo>
                  <a:cubicBezTo>
                    <a:pt x="337965" y="-160"/>
                    <a:pt x="310202" y="27581"/>
                    <a:pt x="310174" y="61812"/>
                  </a:cubicBezTo>
                  <a:cubicBezTo>
                    <a:pt x="310174" y="61820"/>
                    <a:pt x="310174" y="61831"/>
                    <a:pt x="310174" y="61840"/>
                  </a:cubicBezTo>
                  <a:lnTo>
                    <a:pt x="310174" y="222243"/>
                  </a:lnTo>
                  <a:lnTo>
                    <a:pt x="620398" y="532468"/>
                  </a:lnTo>
                  <a:lnTo>
                    <a:pt x="310174" y="842636"/>
                  </a:lnTo>
                  <a:lnTo>
                    <a:pt x="310174" y="1003123"/>
                  </a:lnTo>
                  <a:cubicBezTo>
                    <a:pt x="310202" y="1037371"/>
                    <a:pt x="337993" y="1065109"/>
                    <a:pt x="372241" y="1065078"/>
                  </a:cubicBezTo>
                  <a:cubicBezTo>
                    <a:pt x="388579" y="1065064"/>
                    <a:pt x="404272" y="1058597"/>
                    <a:pt x="415865" y="1047084"/>
                  </a:cubicBezTo>
                  <a:lnTo>
                    <a:pt x="930622" y="532355"/>
                  </a:lnTo>
                  <a:lnTo>
                    <a:pt x="416062" y="17823"/>
                  </a:lnTo>
                  <a:cubicBezTo>
                    <a:pt x="404412" y="6212"/>
                    <a:pt x="388635"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76" name="Graphic 168">
              <a:extLst>
                <a:ext uri="{FF2B5EF4-FFF2-40B4-BE49-F238E27FC236}">
                  <a16:creationId xmlns:a16="http://schemas.microsoft.com/office/drawing/2014/main" id="{35D26413-32A3-4B6E-BAA3-D1E57AD7377A}"/>
                </a:ext>
              </a:extLst>
            </p:cNvPr>
            <p:cNvSpPr/>
            <p:nvPr/>
          </p:nvSpPr>
          <p:spPr>
            <a:xfrm>
              <a:off x="8415265" y="610364"/>
              <a:ext cx="930700" cy="1065334"/>
            </a:xfrm>
            <a:custGeom>
              <a:avLst/>
              <a:gdLst>
                <a:gd name="connsiteX0" fmla="*/ 310174 w 930700"/>
                <a:gd name="connsiteY0" fmla="*/ 222243 h 1065334"/>
                <a:gd name="connsiteX1" fmla="*/ 310174 w 930700"/>
                <a:gd name="connsiteY1" fmla="*/ 842636 h 1065334"/>
                <a:gd name="connsiteX2" fmla="*/ 106147 w 930700"/>
                <a:gd name="connsiteY2" fmla="*/ 1046663 h 1065334"/>
                <a:gd name="connsiteX3" fmla="*/ 18337 w 930700"/>
                <a:gd name="connsiteY3" fmla="*/ 1047107 h 1065334"/>
                <a:gd name="connsiteX4" fmla="*/ -78 w 930700"/>
                <a:gd name="connsiteY4" fmla="*/ 1002871 h 1065334"/>
                <a:gd name="connsiteX5" fmla="*/ -78 w 930700"/>
                <a:gd name="connsiteY5" fmla="*/ 61727 h 1065334"/>
                <a:gd name="connsiteX6" fmla="*/ 62074 w 930700"/>
                <a:gd name="connsiteY6" fmla="*/ -261 h 1065334"/>
                <a:gd name="connsiteX7" fmla="*/ 105641 w 930700"/>
                <a:gd name="connsiteY7" fmla="*/ 17682 h 1065334"/>
                <a:gd name="connsiteX8" fmla="*/ 372185 w 930700"/>
                <a:gd name="connsiteY8" fmla="*/ -143 h 1065334"/>
                <a:gd name="connsiteX9" fmla="*/ 310174 w 930700"/>
                <a:gd name="connsiteY9" fmla="*/ 61840 h 1065334"/>
                <a:gd name="connsiteX10" fmla="*/ 310174 w 930700"/>
                <a:gd name="connsiteY10" fmla="*/ 222243 h 1065334"/>
                <a:gd name="connsiteX11" fmla="*/ 620398 w 930700"/>
                <a:gd name="connsiteY11" fmla="*/ 532355 h 1065334"/>
                <a:gd name="connsiteX12" fmla="*/ 310174 w 930700"/>
                <a:gd name="connsiteY12" fmla="*/ 842636 h 1065334"/>
                <a:gd name="connsiteX13" fmla="*/ 310174 w 930700"/>
                <a:gd name="connsiteY13" fmla="*/ 1003123 h 1065334"/>
                <a:gd name="connsiteX14" fmla="*/ 372298 w 930700"/>
                <a:gd name="connsiteY14" fmla="*/ 1065067 h 1065334"/>
                <a:gd name="connsiteX15" fmla="*/ 415893 w 930700"/>
                <a:gd name="connsiteY15" fmla="*/ 1047084 h 1065334"/>
                <a:gd name="connsiteX16" fmla="*/ 930622 w 930700"/>
                <a:gd name="connsiteY16" fmla="*/ 532411 h 1065334"/>
                <a:gd name="connsiteX17" fmla="*/ 416062 w 930700"/>
                <a:gd name="connsiteY17" fmla="*/ 17879 h 1065334"/>
                <a:gd name="connsiteX18" fmla="*/ 372185 w 930700"/>
                <a:gd name="connsiteY18" fmla="*/ -199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243"/>
                  </a:moveTo>
                  <a:lnTo>
                    <a:pt x="310174" y="842636"/>
                  </a:lnTo>
                  <a:lnTo>
                    <a:pt x="106147" y="1046663"/>
                  </a:lnTo>
                  <a:cubicBezTo>
                    <a:pt x="82032" y="1071035"/>
                    <a:pt x="42703" y="1071235"/>
                    <a:pt x="18337" y="1047107"/>
                  </a:cubicBezTo>
                  <a:cubicBezTo>
                    <a:pt x="6519" y="1035417"/>
                    <a:pt x="-106" y="1019487"/>
                    <a:pt x="-78" y="1002871"/>
                  </a:cubicBezTo>
                  <a:lnTo>
                    <a:pt x="-78" y="61727"/>
                  </a:lnTo>
                  <a:cubicBezTo>
                    <a:pt x="-22" y="27449"/>
                    <a:pt x="27797" y="-306"/>
                    <a:pt x="62074" y="-261"/>
                  </a:cubicBezTo>
                  <a:cubicBezTo>
                    <a:pt x="78383" y="-242"/>
                    <a:pt x="94047" y="6207"/>
                    <a:pt x="105641" y="17682"/>
                  </a:cubicBezTo>
                  <a:close/>
                  <a:moveTo>
                    <a:pt x="372185" y="-143"/>
                  </a:moveTo>
                  <a:cubicBezTo>
                    <a:pt x="337937" y="-143"/>
                    <a:pt x="310202" y="27603"/>
                    <a:pt x="310174" y="61840"/>
                  </a:cubicBezTo>
                  <a:lnTo>
                    <a:pt x="310174" y="222243"/>
                  </a:lnTo>
                  <a:lnTo>
                    <a:pt x="620398" y="532355"/>
                  </a:lnTo>
                  <a:lnTo>
                    <a:pt x="310174" y="842636"/>
                  </a:lnTo>
                  <a:lnTo>
                    <a:pt x="310174" y="1003123"/>
                  </a:lnTo>
                  <a:cubicBezTo>
                    <a:pt x="310230" y="1037385"/>
                    <a:pt x="338049" y="1065121"/>
                    <a:pt x="372298" y="1065067"/>
                  </a:cubicBezTo>
                  <a:cubicBezTo>
                    <a:pt x="388635" y="1065042"/>
                    <a:pt x="404300" y="1058580"/>
                    <a:pt x="415893" y="1047084"/>
                  </a:cubicBezTo>
                  <a:lnTo>
                    <a:pt x="930622" y="532411"/>
                  </a:lnTo>
                  <a:lnTo>
                    <a:pt x="416062" y="17879"/>
                  </a:lnTo>
                  <a:cubicBezTo>
                    <a:pt x="404440" y="6249"/>
                    <a:pt x="388635"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77" name="Graphic 168">
              <a:extLst>
                <a:ext uri="{FF2B5EF4-FFF2-40B4-BE49-F238E27FC236}">
                  <a16:creationId xmlns:a16="http://schemas.microsoft.com/office/drawing/2014/main" id="{35D26413-32A3-4B6E-BAA3-D1E57AD7377A}"/>
                </a:ext>
              </a:extLst>
            </p:cNvPr>
            <p:cNvSpPr/>
            <p:nvPr/>
          </p:nvSpPr>
          <p:spPr>
            <a:xfrm>
              <a:off x="9423612" y="610364"/>
              <a:ext cx="930756" cy="1065339"/>
            </a:xfrm>
            <a:custGeom>
              <a:avLst/>
              <a:gdLst>
                <a:gd name="connsiteX0" fmla="*/ 310202 w 930756"/>
                <a:gd name="connsiteY0" fmla="*/ 222243 h 1065339"/>
                <a:gd name="connsiteX1" fmla="*/ 310202 w 930756"/>
                <a:gd name="connsiteY1" fmla="*/ 842636 h 1065339"/>
                <a:gd name="connsiteX2" fmla="*/ 106118 w 930756"/>
                <a:gd name="connsiteY2" fmla="*/ 1046607 h 1065339"/>
                <a:gd name="connsiteX3" fmla="*/ 18337 w 930756"/>
                <a:gd name="connsiteY3" fmla="*/ 1047090 h 1065339"/>
                <a:gd name="connsiteX4" fmla="*/ -78 w 930756"/>
                <a:gd name="connsiteY4" fmla="*/ 1002815 h 1065339"/>
                <a:gd name="connsiteX5" fmla="*/ -78 w 930756"/>
                <a:gd name="connsiteY5" fmla="*/ 61727 h 1065339"/>
                <a:gd name="connsiteX6" fmla="*/ 62074 w 930756"/>
                <a:gd name="connsiteY6" fmla="*/ -261 h 1065339"/>
                <a:gd name="connsiteX7" fmla="*/ 105641 w 930756"/>
                <a:gd name="connsiteY7" fmla="*/ 17682 h 1065339"/>
                <a:gd name="connsiteX8" fmla="*/ 372242 w 930756"/>
                <a:gd name="connsiteY8" fmla="*/ -143 h 1065339"/>
                <a:gd name="connsiteX9" fmla="*/ 310230 w 930756"/>
                <a:gd name="connsiteY9" fmla="*/ 61812 h 1065339"/>
                <a:gd name="connsiteX10" fmla="*/ 310230 w 930756"/>
                <a:gd name="connsiteY10" fmla="*/ 61840 h 1065339"/>
                <a:gd name="connsiteX11" fmla="*/ 310230 w 930756"/>
                <a:gd name="connsiteY11" fmla="*/ 222243 h 1065339"/>
                <a:gd name="connsiteX12" fmla="*/ 620454 w 930756"/>
                <a:gd name="connsiteY12" fmla="*/ 532468 h 1065339"/>
                <a:gd name="connsiteX13" fmla="*/ 310230 w 930756"/>
                <a:gd name="connsiteY13" fmla="*/ 842636 h 1065339"/>
                <a:gd name="connsiteX14" fmla="*/ 310230 w 930756"/>
                <a:gd name="connsiteY14" fmla="*/ 1003123 h 1065339"/>
                <a:gd name="connsiteX15" fmla="*/ 372298 w 930756"/>
                <a:gd name="connsiteY15" fmla="*/ 1065078 h 1065339"/>
                <a:gd name="connsiteX16" fmla="*/ 415922 w 930756"/>
                <a:gd name="connsiteY16" fmla="*/ 1047084 h 1065339"/>
                <a:gd name="connsiteX17" fmla="*/ 930679 w 930756"/>
                <a:gd name="connsiteY17" fmla="*/ 532411 h 1065339"/>
                <a:gd name="connsiteX18" fmla="*/ 416118 w 930756"/>
                <a:gd name="connsiteY18" fmla="*/ 17879 h 1065339"/>
                <a:gd name="connsiteX19" fmla="*/ 372242 w 930756"/>
                <a:gd name="connsiteY19" fmla="*/ -199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56" h="1065339">
                  <a:moveTo>
                    <a:pt x="310202" y="222243"/>
                  </a:moveTo>
                  <a:lnTo>
                    <a:pt x="310202" y="842636"/>
                  </a:lnTo>
                  <a:lnTo>
                    <a:pt x="106118" y="1046607"/>
                  </a:lnTo>
                  <a:cubicBezTo>
                    <a:pt x="82004" y="1070979"/>
                    <a:pt x="42703" y="1071195"/>
                    <a:pt x="18337" y="1047090"/>
                  </a:cubicBezTo>
                  <a:cubicBezTo>
                    <a:pt x="6519" y="1035395"/>
                    <a:pt x="-106" y="1019444"/>
                    <a:pt x="-78" y="1002815"/>
                  </a:cubicBezTo>
                  <a:lnTo>
                    <a:pt x="-78" y="61727"/>
                  </a:lnTo>
                  <a:cubicBezTo>
                    <a:pt x="-22" y="27449"/>
                    <a:pt x="27798" y="-306"/>
                    <a:pt x="62074" y="-261"/>
                  </a:cubicBezTo>
                  <a:cubicBezTo>
                    <a:pt x="78384" y="-242"/>
                    <a:pt x="94047" y="6207"/>
                    <a:pt x="105641" y="17682"/>
                  </a:cubicBezTo>
                  <a:close/>
                  <a:moveTo>
                    <a:pt x="372242" y="-143"/>
                  </a:moveTo>
                  <a:cubicBezTo>
                    <a:pt x="338022" y="-160"/>
                    <a:pt x="310258" y="27581"/>
                    <a:pt x="310230" y="61812"/>
                  </a:cubicBezTo>
                  <a:cubicBezTo>
                    <a:pt x="310230" y="61820"/>
                    <a:pt x="310230" y="61831"/>
                    <a:pt x="310230" y="61840"/>
                  </a:cubicBezTo>
                  <a:lnTo>
                    <a:pt x="310230" y="222243"/>
                  </a:lnTo>
                  <a:lnTo>
                    <a:pt x="620454" y="532468"/>
                  </a:lnTo>
                  <a:lnTo>
                    <a:pt x="310230" y="842636"/>
                  </a:lnTo>
                  <a:lnTo>
                    <a:pt x="310230" y="1003123"/>
                  </a:lnTo>
                  <a:cubicBezTo>
                    <a:pt x="310258" y="1037371"/>
                    <a:pt x="338050" y="1065109"/>
                    <a:pt x="372298" y="1065078"/>
                  </a:cubicBezTo>
                  <a:cubicBezTo>
                    <a:pt x="388635" y="1065064"/>
                    <a:pt x="404328" y="1058597"/>
                    <a:pt x="415922" y="1047084"/>
                  </a:cubicBezTo>
                  <a:lnTo>
                    <a:pt x="930679" y="532411"/>
                  </a:lnTo>
                  <a:lnTo>
                    <a:pt x="416118" y="17879"/>
                  </a:lnTo>
                  <a:cubicBezTo>
                    <a:pt x="404468" y="6268"/>
                    <a:pt x="388691" y="-236"/>
                    <a:pt x="372242" y="-199"/>
                  </a:cubicBezTo>
                </a:path>
              </a:pathLst>
            </a:custGeom>
            <a:solidFill>
              <a:srgbClr val="FFFFFF">
                <a:alpha val="5000"/>
              </a:srgbClr>
            </a:solidFill>
            <a:ln w="2807" cap="flat">
              <a:noFill/>
              <a:prstDash val="solid"/>
              <a:miter/>
            </a:ln>
          </p:spPr>
          <p:txBody>
            <a:bodyPr rtlCol="0" anchor="ctr"/>
            <a:lstStyle/>
            <a:p>
              <a:endParaRPr lang="en-AU"/>
            </a:p>
          </p:txBody>
        </p:sp>
        <p:sp>
          <p:nvSpPr>
            <p:cNvPr id="178" name="Graphic 168">
              <a:extLst>
                <a:ext uri="{FF2B5EF4-FFF2-40B4-BE49-F238E27FC236}">
                  <a16:creationId xmlns:a16="http://schemas.microsoft.com/office/drawing/2014/main" id="{35D26413-32A3-4B6E-BAA3-D1E57AD7377A}"/>
                </a:ext>
              </a:extLst>
            </p:cNvPr>
            <p:cNvSpPr/>
            <p:nvPr/>
          </p:nvSpPr>
          <p:spPr>
            <a:xfrm>
              <a:off x="10432044" y="610364"/>
              <a:ext cx="930700" cy="1065339"/>
            </a:xfrm>
            <a:custGeom>
              <a:avLst/>
              <a:gdLst>
                <a:gd name="connsiteX0" fmla="*/ 310174 w 930700"/>
                <a:gd name="connsiteY0" fmla="*/ 222243 h 1065339"/>
                <a:gd name="connsiteX1" fmla="*/ 310174 w 930700"/>
                <a:gd name="connsiteY1" fmla="*/ 842636 h 1065339"/>
                <a:gd name="connsiteX2" fmla="*/ 106147 w 930700"/>
                <a:gd name="connsiteY2" fmla="*/ 1046663 h 1065339"/>
                <a:gd name="connsiteX3" fmla="*/ 18337 w 930700"/>
                <a:gd name="connsiteY3" fmla="*/ 1047107 h 1065339"/>
                <a:gd name="connsiteX4" fmla="*/ -78 w 930700"/>
                <a:gd name="connsiteY4" fmla="*/ 1002871 h 1065339"/>
                <a:gd name="connsiteX5" fmla="*/ -78 w 930700"/>
                <a:gd name="connsiteY5" fmla="*/ 61727 h 1065339"/>
                <a:gd name="connsiteX6" fmla="*/ 62074 w 930700"/>
                <a:gd name="connsiteY6" fmla="*/ -261 h 1065339"/>
                <a:gd name="connsiteX7" fmla="*/ 105641 w 930700"/>
                <a:gd name="connsiteY7" fmla="*/ 17682 h 1065339"/>
                <a:gd name="connsiteX8" fmla="*/ 372157 w 930700"/>
                <a:gd name="connsiteY8" fmla="*/ -256 h 1065339"/>
                <a:gd name="connsiteX9" fmla="*/ 310146 w 930700"/>
                <a:gd name="connsiteY9" fmla="*/ 61727 h 1065339"/>
                <a:gd name="connsiteX10" fmla="*/ 310146 w 930700"/>
                <a:gd name="connsiteY10" fmla="*/ 222243 h 1065339"/>
                <a:gd name="connsiteX11" fmla="*/ 620370 w 930700"/>
                <a:gd name="connsiteY11" fmla="*/ 532468 h 1065339"/>
                <a:gd name="connsiteX12" fmla="*/ 310174 w 930700"/>
                <a:gd name="connsiteY12" fmla="*/ 842636 h 1065339"/>
                <a:gd name="connsiteX13" fmla="*/ 310174 w 930700"/>
                <a:gd name="connsiteY13" fmla="*/ 1003123 h 1065339"/>
                <a:gd name="connsiteX14" fmla="*/ 372242 w 930700"/>
                <a:gd name="connsiteY14" fmla="*/ 1065078 h 1065339"/>
                <a:gd name="connsiteX15" fmla="*/ 415866 w 930700"/>
                <a:gd name="connsiteY15" fmla="*/ 1047084 h 1065339"/>
                <a:gd name="connsiteX16" fmla="*/ 930622 w 930700"/>
                <a:gd name="connsiteY16" fmla="*/ 532411 h 1065339"/>
                <a:gd name="connsiteX17" fmla="*/ 416062 w 930700"/>
                <a:gd name="connsiteY17" fmla="*/ 17879 h 1065339"/>
                <a:gd name="connsiteX18" fmla="*/ 372185 w 930700"/>
                <a:gd name="connsiteY18" fmla="*/ -199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243"/>
                  </a:moveTo>
                  <a:lnTo>
                    <a:pt x="310174" y="842636"/>
                  </a:lnTo>
                  <a:lnTo>
                    <a:pt x="106147" y="1046663"/>
                  </a:lnTo>
                  <a:cubicBezTo>
                    <a:pt x="82032" y="1071035"/>
                    <a:pt x="42703" y="1071235"/>
                    <a:pt x="18337" y="1047107"/>
                  </a:cubicBezTo>
                  <a:cubicBezTo>
                    <a:pt x="6519" y="1035417"/>
                    <a:pt x="-106" y="1019487"/>
                    <a:pt x="-78" y="1002871"/>
                  </a:cubicBezTo>
                  <a:lnTo>
                    <a:pt x="-78" y="61727"/>
                  </a:lnTo>
                  <a:cubicBezTo>
                    <a:pt x="-22" y="27449"/>
                    <a:pt x="27798" y="-306"/>
                    <a:pt x="62074" y="-261"/>
                  </a:cubicBezTo>
                  <a:cubicBezTo>
                    <a:pt x="78384" y="-242"/>
                    <a:pt x="94047" y="6207"/>
                    <a:pt x="105641" y="17682"/>
                  </a:cubicBezTo>
                  <a:close/>
                  <a:moveTo>
                    <a:pt x="372157" y="-256"/>
                  </a:moveTo>
                  <a:cubicBezTo>
                    <a:pt x="337909" y="-256"/>
                    <a:pt x="310174" y="27491"/>
                    <a:pt x="310146" y="61727"/>
                  </a:cubicBezTo>
                  <a:lnTo>
                    <a:pt x="310146" y="222243"/>
                  </a:lnTo>
                  <a:lnTo>
                    <a:pt x="620370" y="532468"/>
                  </a:lnTo>
                  <a:lnTo>
                    <a:pt x="310174" y="842636"/>
                  </a:lnTo>
                  <a:lnTo>
                    <a:pt x="310174" y="1003123"/>
                  </a:lnTo>
                  <a:cubicBezTo>
                    <a:pt x="310202" y="1037371"/>
                    <a:pt x="337994" y="1065109"/>
                    <a:pt x="372242" y="1065078"/>
                  </a:cubicBezTo>
                  <a:cubicBezTo>
                    <a:pt x="388580" y="1065064"/>
                    <a:pt x="404272" y="1058597"/>
                    <a:pt x="415866" y="1047084"/>
                  </a:cubicBezTo>
                  <a:lnTo>
                    <a:pt x="930622" y="532411"/>
                  </a:lnTo>
                  <a:lnTo>
                    <a:pt x="416062" y="17879"/>
                  </a:lnTo>
                  <a:cubicBezTo>
                    <a:pt x="404440" y="6249"/>
                    <a:pt x="388636"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79" name="Graphic 168">
              <a:extLst>
                <a:ext uri="{FF2B5EF4-FFF2-40B4-BE49-F238E27FC236}">
                  <a16:creationId xmlns:a16="http://schemas.microsoft.com/office/drawing/2014/main" id="{35D26413-32A3-4B6E-BAA3-D1E57AD7377A}"/>
                </a:ext>
              </a:extLst>
            </p:cNvPr>
            <p:cNvSpPr/>
            <p:nvPr/>
          </p:nvSpPr>
          <p:spPr>
            <a:xfrm>
              <a:off x="11440449" y="610364"/>
              <a:ext cx="930671" cy="1065345"/>
            </a:xfrm>
            <a:custGeom>
              <a:avLst/>
              <a:gdLst>
                <a:gd name="connsiteX0" fmla="*/ 310145 w 930671"/>
                <a:gd name="connsiteY0" fmla="*/ 222243 h 1065345"/>
                <a:gd name="connsiteX1" fmla="*/ 310145 w 930671"/>
                <a:gd name="connsiteY1" fmla="*/ 842636 h 1065345"/>
                <a:gd name="connsiteX2" fmla="*/ 106118 w 930671"/>
                <a:gd name="connsiteY2" fmla="*/ 1046663 h 1065345"/>
                <a:gd name="connsiteX3" fmla="*/ 18336 w 930671"/>
                <a:gd name="connsiteY3" fmla="*/ 1047146 h 1065345"/>
                <a:gd name="connsiteX4" fmla="*/ -78 w 930671"/>
                <a:gd name="connsiteY4" fmla="*/ 1002871 h 1065345"/>
                <a:gd name="connsiteX5" fmla="*/ -78 w 930671"/>
                <a:gd name="connsiteY5" fmla="*/ 61727 h 1065345"/>
                <a:gd name="connsiteX6" fmla="*/ 62073 w 930671"/>
                <a:gd name="connsiteY6" fmla="*/ -261 h 1065345"/>
                <a:gd name="connsiteX7" fmla="*/ 105641 w 930671"/>
                <a:gd name="connsiteY7" fmla="*/ 17682 h 1065345"/>
                <a:gd name="connsiteX8" fmla="*/ 372185 w 930671"/>
                <a:gd name="connsiteY8" fmla="*/ -143 h 1065345"/>
                <a:gd name="connsiteX9" fmla="*/ 310173 w 930671"/>
                <a:gd name="connsiteY9" fmla="*/ 61812 h 1065345"/>
                <a:gd name="connsiteX10" fmla="*/ 310173 w 930671"/>
                <a:gd name="connsiteY10" fmla="*/ 61840 h 1065345"/>
                <a:gd name="connsiteX11" fmla="*/ 310173 w 930671"/>
                <a:gd name="connsiteY11" fmla="*/ 222243 h 1065345"/>
                <a:gd name="connsiteX12" fmla="*/ 620369 w 930671"/>
                <a:gd name="connsiteY12" fmla="*/ 532468 h 1065345"/>
                <a:gd name="connsiteX13" fmla="*/ 310173 w 930671"/>
                <a:gd name="connsiteY13" fmla="*/ 842636 h 1065345"/>
                <a:gd name="connsiteX14" fmla="*/ 310173 w 930671"/>
                <a:gd name="connsiteY14" fmla="*/ 1003123 h 1065345"/>
                <a:gd name="connsiteX15" fmla="*/ 372241 w 930671"/>
                <a:gd name="connsiteY15" fmla="*/ 1065078 h 1065345"/>
                <a:gd name="connsiteX16" fmla="*/ 415865 w 930671"/>
                <a:gd name="connsiteY16" fmla="*/ 1047084 h 1065345"/>
                <a:gd name="connsiteX17" fmla="*/ 930594 w 930671"/>
                <a:gd name="connsiteY17" fmla="*/ 532411 h 1065345"/>
                <a:gd name="connsiteX18" fmla="*/ 416062 w 930671"/>
                <a:gd name="connsiteY18" fmla="*/ 17823 h 1065345"/>
                <a:gd name="connsiteX19" fmla="*/ 372185 w 930671"/>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71" h="1065345">
                  <a:moveTo>
                    <a:pt x="310145" y="222243"/>
                  </a:moveTo>
                  <a:lnTo>
                    <a:pt x="310145" y="842636"/>
                  </a:lnTo>
                  <a:lnTo>
                    <a:pt x="106118" y="1046663"/>
                  </a:lnTo>
                  <a:cubicBezTo>
                    <a:pt x="82004" y="1071035"/>
                    <a:pt x="42703" y="1071252"/>
                    <a:pt x="18336" y="1047146"/>
                  </a:cubicBezTo>
                  <a:cubicBezTo>
                    <a:pt x="6518" y="1035451"/>
                    <a:pt x="-106" y="1019501"/>
                    <a:pt x="-78" y="1002871"/>
                  </a:cubicBezTo>
                  <a:lnTo>
                    <a:pt x="-78" y="61727"/>
                  </a:lnTo>
                  <a:cubicBezTo>
                    <a:pt x="-23" y="27449"/>
                    <a:pt x="27797" y="-306"/>
                    <a:pt x="62073" y="-261"/>
                  </a:cubicBezTo>
                  <a:cubicBezTo>
                    <a:pt x="78383" y="-242"/>
                    <a:pt x="94047" y="6207"/>
                    <a:pt x="105641" y="17682"/>
                  </a:cubicBezTo>
                  <a:close/>
                  <a:moveTo>
                    <a:pt x="372185" y="-143"/>
                  </a:moveTo>
                  <a:cubicBezTo>
                    <a:pt x="337965" y="-160"/>
                    <a:pt x="310201" y="27581"/>
                    <a:pt x="310173" y="61812"/>
                  </a:cubicBezTo>
                  <a:cubicBezTo>
                    <a:pt x="310173" y="61820"/>
                    <a:pt x="310173" y="61831"/>
                    <a:pt x="310173" y="61840"/>
                  </a:cubicBezTo>
                  <a:lnTo>
                    <a:pt x="310173" y="222243"/>
                  </a:lnTo>
                  <a:lnTo>
                    <a:pt x="620369" y="532468"/>
                  </a:lnTo>
                  <a:lnTo>
                    <a:pt x="310173" y="842636"/>
                  </a:lnTo>
                  <a:lnTo>
                    <a:pt x="310173" y="1003123"/>
                  </a:lnTo>
                  <a:cubicBezTo>
                    <a:pt x="310201" y="1037371"/>
                    <a:pt x="337993" y="1065109"/>
                    <a:pt x="372241" y="1065078"/>
                  </a:cubicBezTo>
                  <a:cubicBezTo>
                    <a:pt x="388579" y="1065064"/>
                    <a:pt x="404271" y="1058597"/>
                    <a:pt x="415865" y="1047084"/>
                  </a:cubicBezTo>
                  <a:lnTo>
                    <a:pt x="930594" y="532411"/>
                  </a:lnTo>
                  <a:lnTo>
                    <a:pt x="416062" y="17823"/>
                  </a:lnTo>
                  <a:cubicBezTo>
                    <a:pt x="404411" y="6212"/>
                    <a:pt x="388635"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80" name="Graphic 168">
              <a:extLst>
                <a:ext uri="{FF2B5EF4-FFF2-40B4-BE49-F238E27FC236}">
                  <a16:creationId xmlns:a16="http://schemas.microsoft.com/office/drawing/2014/main" id="{35D26413-32A3-4B6E-BAA3-D1E57AD7377A}"/>
                </a:ext>
              </a:extLst>
            </p:cNvPr>
            <p:cNvSpPr/>
            <p:nvPr/>
          </p:nvSpPr>
          <p:spPr>
            <a:xfrm>
              <a:off x="2520051" y="1753351"/>
              <a:ext cx="930672" cy="1065362"/>
            </a:xfrm>
            <a:custGeom>
              <a:avLst/>
              <a:gdLst>
                <a:gd name="connsiteX0" fmla="*/ 310146 w 930672"/>
                <a:gd name="connsiteY0" fmla="*/ 222154 h 1065362"/>
                <a:gd name="connsiteX1" fmla="*/ 310146 w 930672"/>
                <a:gd name="connsiteY1" fmla="*/ 842546 h 1065362"/>
                <a:gd name="connsiteX2" fmla="*/ 106119 w 930672"/>
                <a:gd name="connsiteY2" fmla="*/ 1046574 h 1065362"/>
                <a:gd name="connsiteX3" fmla="*/ 18385 w 930672"/>
                <a:gd name="connsiteY3" fmla="*/ 1047163 h 1065362"/>
                <a:gd name="connsiteX4" fmla="*/ -78 w 930672"/>
                <a:gd name="connsiteY4" fmla="*/ 1002781 h 1065362"/>
                <a:gd name="connsiteX5" fmla="*/ -78 w 930672"/>
                <a:gd name="connsiteY5" fmla="*/ 61778 h 1065362"/>
                <a:gd name="connsiteX6" fmla="*/ 62040 w 930672"/>
                <a:gd name="connsiteY6" fmla="*/ -239 h 1065362"/>
                <a:gd name="connsiteX7" fmla="*/ 105641 w 930672"/>
                <a:gd name="connsiteY7" fmla="*/ 17705 h 1065362"/>
                <a:gd name="connsiteX8" fmla="*/ 372185 w 930672"/>
                <a:gd name="connsiteY8" fmla="*/ -261 h 1065362"/>
                <a:gd name="connsiteX9" fmla="*/ 310174 w 930672"/>
                <a:gd name="connsiteY9" fmla="*/ 61750 h 1065362"/>
                <a:gd name="connsiteX10" fmla="*/ 310174 w 930672"/>
                <a:gd name="connsiteY10" fmla="*/ 61778 h 1065362"/>
                <a:gd name="connsiteX11" fmla="*/ 310174 w 930672"/>
                <a:gd name="connsiteY11" fmla="*/ 222182 h 1065362"/>
                <a:gd name="connsiteX12" fmla="*/ 620483 w 930672"/>
                <a:gd name="connsiteY12" fmla="*/ 532378 h 1065362"/>
                <a:gd name="connsiteX13" fmla="*/ 310174 w 930672"/>
                <a:gd name="connsiteY13" fmla="*/ 842602 h 1065362"/>
                <a:gd name="connsiteX14" fmla="*/ 310174 w 930672"/>
                <a:gd name="connsiteY14" fmla="*/ 1003090 h 1065362"/>
                <a:gd name="connsiteX15" fmla="*/ 372185 w 930672"/>
                <a:gd name="connsiteY15" fmla="*/ 1065101 h 1065362"/>
                <a:gd name="connsiteX16" fmla="*/ 415865 w 930672"/>
                <a:gd name="connsiteY16" fmla="*/ 1047107 h 1065362"/>
                <a:gd name="connsiteX17" fmla="*/ 930594 w 930672"/>
                <a:gd name="connsiteY17" fmla="*/ 532434 h 1065362"/>
                <a:gd name="connsiteX18" fmla="*/ 416062 w 930672"/>
                <a:gd name="connsiteY18" fmla="*/ 17845 h 1065362"/>
                <a:gd name="connsiteX19" fmla="*/ 372185 w 930672"/>
                <a:gd name="connsiteY19" fmla="*/ -261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72" h="1065362">
                  <a:moveTo>
                    <a:pt x="310146" y="222154"/>
                  </a:moveTo>
                  <a:lnTo>
                    <a:pt x="310146" y="842546"/>
                  </a:lnTo>
                  <a:lnTo>
                    <a:pt x="106119" y="1046574"/>
                  </a:lnTo>
                  <a:cubicBezTo>
                    <a:pt x="82052" y="1070968"/>
                    <a:pt x="42771" y="1071221"/>
                    <a:pt x="18385" y="1047163"/>
                  </a:cubicBezTo>
                  <a:cubicBezTo>
                    <a:pt x="6519" y="1035457"/>
                    <a:pt x="-137" y="1019456"/>
                    <a:pt x="-78" y="1002781"/>
                  </a:cubicBezTo>
                  <a:lnTo>
                    <a:pt x="-78" y="61778"/>
                  </a:lnTo>
                  <a:cubicBezTo>
                    <a:pt x="-50" y="27499"/>
                    <a:pt x="27761" y="-267"/>
                    <a:pt x="62040" y="-239"/>
                  </a:cubicBezTo>
                  <a:cubicBezTo>
                    <a:pt x="78366" y="-225"/>
                    <a:pt x="94033"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483" y="532378"/>
                  </a:lnTo>
                  <a:lnTo>
                    <a:pt x="310174" y="842602"/>
                  </a:lnTo>
                  <a:lnTo>
                    <a:pt x="310174" y="1003090"/>
                  </a:lnTo>
                  <a:cubicBezTo>
                    <a:pt x="310174" y="1037338"/>
                    <a:pt x="337937" y="1065101"/>
                    <a:pt x="372185" y="1065101"/>
                  </a:cubicBezTo>
                  <a:cubicBezTo>
                    <a:pt x="388549" y="1065101"/>
                    <a:pt x="404249" y="1058644"/>
                    <a:pt x="415865" y="1047107"/>
                  </a:cubicBezTo>
                  <a:lnTo>
                    <a:pt x="930594" y="532434"/>
                  </a:lnTo>
                  <a:lnTo>
                    <a:pt x="416062" y="17845"/>
                  </a:lnTo>
                  <a:cubicBezTo>
                    <a:pt x="404432" y="6207"/>
                    <a:pt x="388638"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81" name="Graphic 168">
              <a:extLst>
                <a:ext uri="{FF2B5EF4-FFF2-40B4-BE49-F238E27FC236}">
                  <a16:creationId xmlns:a16="http://schemas.microsoft.com/office/drawing/2014/main" id="{35D26413-32A3-4B6E-BAA3-D1E57AD7377A}"/>
                </a:ext>
              </a:extLst>
            </p:cNvPr>
            <p:cNvSpPr/>
            <p:nvPr/>
          </p:nvSpPr>
          <p:spPr>
            <a:xfrm>
              <a:off x="2675065" y="2896360"/>
              <a:ext cx="930813" cy="1065339"/>
            </a:xfrm>
            <a:custGeom>
              <a:avLst/>
              <a:gdLst>
                <a:gd name="connsiteX0" fmla="*/ 310286 w 930813"/>
                <a:gd name="connsiteY0" fmla="*/ 222154 h 1065339"/>
                <a:gd name="connsiteX1" fmla="*/ 310286 w 930813"/>
                <a:gd name="connsiteY1" fmla="*/ 842546 h 1065339"/>
                <a:gd name="connsiteX2" fmla="*/ 106146 w 930813"/>
                <a:gd name="connsiteY2" fmla="*/ 1046630 h 1065339"/>
                <a:gd name="connsiteX3" fmla="*/ 18371 w 930813"/>
                <a:gd name="connsiteY3" fmla="*/ 1047163 h 1065339"/>
                <a:gd name="connsiteX4" fmla="*/ -78 w 930813"/>
                <a:gd name="connsiteY4" fmla="*/ 1002838 h 1065339"/>
                <a:gd name="connsiteX5" fmla="*/ -78 w 930813"/>
                <a:gd name="connsiteY5" fmla="*/ 61722 h 1065339"/>
                <a:gd name="connsiteX6" fmla="*/ 62068 w 930813"/>
                <a:gd name="connsiteY6" fmla="*/ -261 h 1065339"/>
                <a:gd name="connsiteX7" fmla="*/ 105641 w 930813"/>
                <a:gd name="connsiteY7" fmla="*/ 17677 h 1065339"/>
                <a:gd name="connsiteX8" fmla="*/ 372297 w 930813"/>
                <a:gd name="connsiteY8" fmla="*/ -261 h 1065339"/>
                <a:gd name="connsiteX9" fmla="*/ 310286 w 930813"/>
                <a:gd name="connsiteY9" fmla="*/ 61722 h 1065339"/>
                <a:gd name="connsiteX10" fmla="*/ 310286 w 930813"/>
                <a:gd name="connsiteY10" fmla="*/ 222154 h 1065339"/>
                <a:gd name="connsiteX11" fmla="*/ 620511 w 930813"/>
                <a:gd name="connsiteY11" fmla="*/ 532378 h 1065339"/>
                <a:gd name="connsiteX12" fmla="*/ 310286 w 930813"/>
                <a:gd name="connsiteY12" fmla="*/ 842574 h 1065339"/>
                <a:gd name="connsiteX13" fmla="*/ 310286 w 930813"/>
                <a:gd name="connsiteY13" fmla="*/ 1003062 h 1065339"/>
                <a:gd name="connsiteX14" fmla="*/ 372326 w 930813"/>
                <a:gd name="connsiteY14" fmla="*/ 1065045 h 1065339"/>
                <a:gd name="connsiteX15" fmla="*/ 416006 w 930813"/>
                <a:gd name="connsiteY15" fmla="*/ 1047023 h 1065339"/>
                <a:gd name="connsiteX16" fmla="*/ 930735 w 930813"/>
                <a:gd name="connsiteY16" fmla="*/ 532378 h 1065339"/>
                <a:gd name="connsiteX17" fmla="*/ 416174 w 930813"/>
                <a:gd name="connsiteY17" fmla="*/ 17846 h 1065339"/>
                <a:gd name="connsiteX18" fmla="*/ 372297 w 930813"/>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3" h="1065339">
                  <a:moveTo>
                    <a:pt x="310286" y="222154"/>
                  </a:moveTo>
                  <a:lnTo>
                    <a:pt x="310286" y="842546"/>
                  </a:lnTo>
                  <a:lnTo>
                    <a:pt x="106146" y="1046630"/>
                  </a:lnTo>
                  <a:cubicBezTo>
                    <a:pt x="82058" y="1071024"/>
                    <a:pt x="42760" y="1071249"/>
                    <a:pt x="18371" y="1047163"/>
                  </a:cubicBezTo>
                  <a:cubicBezTo>
                    <a:pt x="6522" y="1035457"/>
                    <a:pt x="-126" y="1019484"/>
                    <a:pt x="-78" y="1002838"/>
                  </a:cubicBezTo>
                  <a:lnTo>
                    <a:pt x="-78" y="61722"/>
                  </a:lnTo>
                  <a:cubicBezTo>
                    <a:pt x="-36" y="27446"/>
                    <a:pt x="27789" y="-317"/>
                    <a:pt x="62068" y="-261"/>
                  </a:cubicBezTo>
                  <a:cubicBezTo>
                    <a:pt x="78386" y="-233"/>
                    <a:pt x="94039" y="6196"/>
                    <a:pt x="105641" y="17677"/>
                  </a:cubicBezTo>
                  <a:close/>
                  <a:moveTo>
                    <a:pt x="372297" y="-261"/>
                  </a:moveTo>
                  <a:cubicBezTo>
                    <a:pt x="338061" y="-261"/>
                    <a:pt x="310303" y="27474"/>
                    <a:pt x="310286" y="61722"/>
                  </a:cubicBezTo>
                  <a:lnTo>
                    <a:pt x="310286" y="222154"/>
                  </a:lnTo>
                  <a:lnTo>
                    <a:pt x="620511" y="532378"/>
                  </a:lnTo>
                  <a:lnTo>
                    <a:pt x="310286" y="842574"/>
                  </a:lnTo>
                  <a:lnTo>
                    <a:pt x="310286" y="1003062"/>
                  </a:lnTo>
                  <a:cubicBezTo>
                    <a:pt x="310300" y="1037310"/>
                    <a:pt x="338078" y="1065073"/>
                    <a:pt x="372326" y="1065045"/>
                  </a:cubicBezTo>
                  <a:cubicBezTo>
                    <a:pt x="388694" y="1065045"/>
                    <a:pt x="404395" y="1058561"/>
                    <a:pt x="416006" y="1047023"/>
                  </a:cubicBezTo>
                  <a:lnTo>
                    <a:pt x="930735" y="532378"/>
                  </a:lnTo>
                  <a:lnTo>
                    <a:pt x="416174" y="17846"/>
                  </a:lnTo>
                  <a:cubicBezTo>
                    <a:pt x="404544" y="6196"/>
                    <a:pt x="388750"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182" name="Graphic 168">
              <a:extLst>
                <a:ext uri="{FF2B5EF4-FFF2-40B4-BE49-F238E27FC236}">
                  <a16:creationId xmlns:a16="http://schemas.microsoft.com/office/drawing/2014/main" id="{35D26413-32A3-4B6E-BAA3-D1E57AD7377A}"/>
                </a:ext>
              </a:extLst>
            </p:cNvPr>
            <p:cNvSpPr/>
            <p:nvPr/>
          </p:nvSpPr>
          <p:spPr>
            <a:xfrm>
              <a:off x="3683582" y="2896360"/>
              <a:ext cx="930812" cy="1065334"/>
            </a:xfrm>
            <a:custGeom>
              <a:avLst/>
              <a:gdLst>
                <a:gd name="connsiteX0" fmla="*/ 310174 w 930812"/>
                <a:gd name="connsiteY0" fmla="*/ 222154 h 1065334"/>
                <a:gd name="connsiteX1" fmla="*/ 310174 w 930812"/>
                <a:gd name="connsiteY1" fmla="*/ 842546 h 1065334"/>
                <a:gd name="connsiteX2" fmla="*/ 106118 w 930812"/>
                <a:gd name="connsiteY2" fmla="*/ 1046630 h 1065334"/>
                <a:gd name="connsiteX3" fmla="*/ 62045 w 930812"/>
                <a:gd name="connsiteY3" fmla="*/ 1065073 h 1065334"/>
                <a:gd name="connsiteX4" fmla="*/ -78 w 930812"/>
                <a:gd name="connsiteY4" fmla="*/ 1002838 h 1065334"/>
                <a:gd name="connsiteX5" fmla="*/ -78 w 930812"/>
                <a:gd name="connsiteY5" fmla="*/ 61722 h 1065334"/>
                <a:gd name="connsiteX6" fmla="*/ 62067 w 930812"/>
                <a:gd name="connsiteY6" fmla="*/ -261 h 1065334"/>
                <a:gd name="connsiteX7" fmla="*/ 105641 w 930812"/>
                <a:gd name="connsiteY7" fmla="*/ 17677 h 1065334"/>
                <a:gd name="connsiteX8" fmla="*/ 372101 w 930812"/>
                <a:gd name="connsiteY8" fmla="*/ -261 h 1065334"/>
                <a:gd name="connsiteX9" fmla="*/ 310090 w 930812"/>
                <a:gd name="connsiteY9" fmla="*/ 61722 h 1065334"/>
                <a:gd name="connsiteX10" fmla="*/ 310090 w 930812"/>
                <a:gd name="connsiteY10" fmla="*/ 222154 h 1065334"/>
                <a:gd name="connsiteX11" fmla="*/ 620314 w 930812"/>
                <a:gd name="connsiteY11" fmla="*/ 532378 h 1065334"/>
                <a:gd name="connsiteX12" fmla="*/ 310090 w 930812"/>
                <a:gd name="connsiteY12" fmla="*/ 842574 h 1065334"/>
                <a:gd name="connsiteX13" fmla="*/ 310090 w 930812"/>
                <a:gd name="connsiteY13" fmla="*/ 1003062 h 1065334"/>
                <a:gd name="connsiteX14" fmla="*/ 372062 w 930812"/>
                <a:gd name="connsiteY14" fmla="*/ 1065045 h 1065334"/>
                <a:gd name="connsiteX15" fmla="*/ 415781 w 930812"/>
                <a:gd name="connsiteY15" fmla="*/ 1047023 h 1065334"/>
                <a:gd name="connsiteX16" fmla="*/ 930734 w 930812"/>
                <a:gd name="connsiteY16" fmla="*/ 532378 h 1065334"/>
                <a:gd name="connsiteX17" fmla="*/ 416174 w 930812"/>
                <a:gd name="connsiteY17" fmla="*/ 17846 h 1065334"/>
                <a:gd name="connsiteX18" fmla="*/ 372297 w 930812"/>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2" h="1065334">
                  <a:moveTo>
                    <a:pt x="310174" y="222154"/>
                  </a:moveTo>
                  <a:lnTo>
                    <a:pt x="310174" y="842546"/>
                  </a:lnTo>
                  <a:lnTo>
                    <a:pt x="106118" y="1046630"/>
                  </a:lnTo>
                  <a:cubicBezTo>
                    <a:pt x="94496" y="1058448"/>
                    <a:pt x="78616" y="1065073"/>
                    <a:pt x="62045" y="1065073"/>
                  </a:cubicBezTo>
                  <a:cubicBezTo>
                    <a:pt x="27730" y="1064989"/>
                    <a:pt x="-47" y="1037142"/>
                    <a:pt x="-78" y="1002838"/>
                  </a:cubicBezTo>
                  <a:lnTo>
                    <a:pt x="-78" y="61722"/>
                  </a:lnTo>
                  <a:cubicBezTo>
                    <a:pt x="-36" y="27446"/>
                    <a:pt x="27789" y="-317"/>
                    <a:pt x="62067" y="-261"/>
                  </a:cubicBezTo>
                  <a:cubicBezTo>
                    <a:pt x="78386" y="-233"/>
                    <a:pt x="94039" y="6196"/>
                    <a:pt x="105641" y="17677"/>
                  </a:cubicBezTo>
                  <a:close/>
                  <a:moveTo>
                    <a:pt x="372101" y="-261"/>
                  </a:moveTo>
                  <a:cubicBezTo>
                    <a:pt x="337864" y="-261"/>
                    <a:pt x="310107" y="27474"/>
                    <a:pt x="310090" y="61722"/>
                  </a:cubicBezTo>
                  <a:lnTo>
                    <a:pt x="310090" y="222154"/>
                  </a:lnTo>
                  <a:lnTo>
                    <a:pt x="620314" y="532378"/>
                  </a:lnTo>
                  <a:lnTo>
                    <a:pt x="310090" y="842574"/>
                  </a:lnTo>
                  <a:lnTo>
                    <a:pt x="310090" y="1003062"/>
                  </a:lnTo>
                  <a:cubicBezTo>
                    <a:pt x="310084" y="1037282"/>
                    <a:pt x="337828" y="1065045"/>
                    <a:pt x="372062" y="1065045"/>
                  </a:cubicBezTo>
                  <a:cubicBezTo>
                    <a:pt x="388444" y="1065073"/>
                    <a:pt x="404165" y="1058589"/>
                    <a:pt x="415781" y="1047023"/>
                  </a:cubicBezTo>
                  <a:lnTo>
                    <a:pt x="930734" y="532378"/>
                  </a:lnTo>
                  <a:lnTo>
                    <a:pt x="416174" y="17846"/>
                  </a:lnTo>
                  <a:cubicBezTo>
                    <a:pt x="404544" y="6196"/>
                    <a:pt x="388750"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183" name="Graphic 168">
              <a:extLst>
                <a:ext uri="{FF2B5EF4-FFF2-40B4-BE49-F238E27FC236}">
                  <a16:creationId xmlns:a16="http://schemas.microsoft.com/office/drawing/2014/main" id="{35D26413-32A3-4B6E-BAA3-D1E57AD7377A}"/>
                </a:ext>
              </a:extLst>
            </p:cNvPr>
            <p:cNvSpPr/>
            <p:nvPr/>
          </p:nvSpPr>
          <p:spPr>
            <a:xfrm>
              <a:off x="4691957" y="2896360"/>
              <a:ext cx="930700" cy="1065339"/>
            </a:xfrm>
            <a:custGeom>
              <a:avLst/>
              <a:gdLst>
                <a:gd name="connsiteX0" fmla="*/ 310174 w 930700"/>
                <a:gd name="connsiteY0" fmla="*/ 222154 h 1065339"/>
                <a:gd name="connsiteX1" fmla="*/ 310174 w 930700"/>
                <a:gd name="connsiteY1" fmla="*/ 842546 h 1065339"/>
                <a:gd name="connsiteX2" fmla="*/ 106146 w 930700"/>
                <a:gd name="connsiteY2" fmla="*/ 1046630 h 1065339"/>
                <a:gd name="connsiteX3" fmla="*/ 18371 w 930700"/>
                <a:gd name="connsiteY3" fmla="*/ 1047163 h 1065339"/>
                <a:gd name="connsiteX4" fmla="*/ -78 w 930700"/>
                <a:gd name="connsiteY4" fmla="*/ 1002838 h 1065339"/>
                <a:gd name="connsiteX5" fmla="*/ -78 w 930700"/>
                <a:gd name="connsiteY5" fmla="*/ 61722 h 1065339"/>
                <a:gd name="connsiteX6" fmla="*/ 62068 w 930700"/>
                <a:gd name="connsiteY6" fmla="*/ -261 h 1065339"/>
                <a:gd name="connsiteX7" fmla="*/ 105641 w 930700"/>
                <a:gd name="connsiteY7" fmla="*/ 17677 h 1065339"/>
                <a:gd name="connsiteX8" fmla="*/ 372185 w 930700"/>
                <a:gd name="connsiteY8" fmla="*/ -261 h 1065339"/>
                <a:gd name="connsiteX9" fmla="*/ 310174 w 930700"/>
                <a:gd name="connsiteY9" fmla="*/ 61722 h 1065339"/>
                <a:gd name="connsiteX10" fmla="*/ 310174 w 930700"/>
                <a:gd name="connsiteY10" fmla="*/ 222154 h 1065339"/>
                <a:gd name="connsiteX11" fmla="*/ 620398 w 930700"/>
                <a:gd name="connsiteY11" fmla="*/ 532378 h 1065339"/>
                <a:gd name="connsiteX12" fmla="*/ 310174 w 930700"/>
                <a:gd name="connsiteY12" fmla="*/ 842574 h 1065339"/>
                <a:gd name="connsiteX13" fmla="*/ 310174 w 930700"/>
                <a:gd name="connsiteY13" fmla="*/ 1003062 h 1065339"/>
                <a:gd name="connsiteX14" fmla="*/ 372157 w 930700"/>
                <a:gd name="connsiteY14" fmla="*/ 1065045 h 1065339"/>
                <a:gd name="connsiteX15" fmla="*/ 415865 w 930700"/>
                <a:gd name="connsiteY15" fmla="*/ 1047023 h 1065339"/>
                <a:gd name="connsiteX16" fmla="*/ 930622 w 930700"/>
                <a:gd name="connsiteY16" fmla="*/ 532378 h 1065339"/>
                <a:gd name="connsiteX17" fmla="*/ 416062 w 930700"/>
                <a:gd name="connsiteY17" fmla="*/ 17846 h 1065339"/>
                <a:gd name="connsiteX18" fmla="*/ 372185 w 930700"/>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154"/>
                  </a:moveTo>
                  <a:lnTo>
                    <a:pt x="310174" y="842546"/>
                  </a:lnTo>
                  <a:lnTo>
                    <a:pt x="106146" y="1046630"/>
                  </a:lnTo>
                  <a:cubicBezTo>
                    <a:pt x="82058" y="1071024"/>
                    <a:pt x="42760" y="1071249"/>
                    <a:pt x="18371" y="1047163"/>
                  </a:cubicBezTo>
                  <a:cubicBezTo>
                    <a:pt x="6524" y="1035457"/>
                    <a:pt x="-126" y="1019484"/>
                    <a:pt x="-78" y="1002838"/>
                  </a:cubicBezTo>
                  <a:lnTo>
                    <a:pt x="-78" y="61722"/>
                  </a:lnTo>
                  <a:cubicBezTo>
                    <a:pt x="-36" y="27446"/>
                    <a:pt x="27789" y="-317"/>
                    <a:pt x="62068" y="-261"/>
                  </a:cubicBezTo>
                  <a:cubicBezTo>
                    <a:pt x="78386" y="-233"/>
                    <a:pt x="94039" y="6196"/>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4" y="1058589"/>
                    <a:pt x="415865" y="1047023"/>
                  </a:cubicBezTo>
                  <a:lnTo>
                    <a:pt x="930622"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84" name="Graphic 168">
              <a:extLst>
                <a:ext uri="{FF2B5EF4-FFF2-40B4-BE49-F238E27FC236}">
                  <a16:creationId xmlns:a16="http://schemas.microsoft.com/office/drawing/2014/main" id="{35D26413-32A3-4B6E-BAA3-D1E57AD7377A}"/>
                </a:ext>
              </a:extLst>
            </p:cNvPr>
            <p:cNvSpPr/>
            <p:nvPr/>
          </p:nvSpPr>
          <p:spPr>
            <a:xfrm>
              <a:off x="5700361" y="2896360"/>
              <a:ext cx="930700" cy="1065356"/>
            </a:xfrm>
            <a:custGeom>
              <a:avLst/>
              <a:gdLst>
                <a:gd name="connsiteX0" fmla="*/ 310146 w 930700"/>
                <a:gd name="connsiteY0" fmla="*/ 222154 h 1065356"/>
                <a:gd name="connsiteX1" fmla="*/ 310146 w 930700"/>
                <a:gd name="connsiteY1" fmla="*/ 842546 h 1065356"/>
                <a:gd name="connsiteX2" fmla="*/ 106119 w 930700"/>
                <a:gd name="connsiteY2" fmla="*/ 1046630 h 1065356"/>
                <a:gd name="connsiteX3" fmla="*/ 18394 w 930700"/>
                <a:gd name="connsiteY3" fmla="*/ 1047219 h 1065356"/>
                <a:gd name="connsiteX4" fmla="*/ -78 w 930700"/>
                <a:gd name="connsiteY4" fmla="*/ 1002838 h 1065356"/>
                <a:gd name="connsiteX5" fmla="*/ -78 w 930700"/>
                <a:gd name="connsiteY5" fmla="*/ 61722 h 1065356"/>
                <a:gd name="connsiteX6" fmla="*/ 62073 w 930700"/>
                <a:gd name="connsiteY6" fmla="*/ -261 h 1065356"/>
                <a:gd name="connsiteX7" fmla="*/ 105641 w 930700"/>
                <a:gd name="connsiteY7" fmla="*/ 17677 h 1065356"/>
                <a:gd name="connsiteX8" fmla="*/ 372185 w 930700"/>
                <a:gd name="connsiteY8" fmla="*/ -261 h 1065356"/>
                <a:gd name="connsiteX9" fmla="*/ 310174 w 930700"/>
                <a:gd name="connsiteY9" fmla="*/ 61722 h 1065356"/>
                <a:gd name="connsiteX10" fmla="*/ 310174 w 930700"/>
                <a:gd name="connsiteY10" fmla="*/ 222154 h 1065356"/>
                <a:gd name="connsiteX11" fmla="*/ 620398 w 930700"/>
                <a:gd name="connsiteY11" fmla="*/ 532378 h 1065356"/>
                <a:gd name="connsiteX12" fmla="*/ 310174 w 930700"/>
                <a:gd name="connsiteY12" fmla="*/ 842574 h 1065356"/>
                <a:gd name="connsiteX13" fmla="*/ 310174 w 930700"/>
                <a:gd name="connsiteY13" fmla="*/ 1003062 h 1065356"/>
                <a:gd name="connsiteX14" fmla="*/ 372157 w 930700"/>
                <a:gd name="connsiteY14" fmla="*/ 1065045 h 1065356"/>
                <a:gd name="connsiteX15" fmla="*/ 415866 w 930700"/>
                <a:gd name="connsiteY15" fmla="*/ 1047023 h 1065356"/>
                <a:gd name="connsiteX16" fmla="*/ 930623 w 930700"/>
                <a:gd name="connsiteY16" fmla="*/ 532378 h 1065356"/>
                <a:gd name="connsiteX17" fmla="*/ 416062 w 930700"/>
                <a:gd name="connsiteY17" fmla="*/ 17846 h 1065356"/>
                <a:gd name="connsiteX18" fmla="*/ 372185 w 930700"/>
                <a:gd name="connsiteY18" fmla="*/ -261 h 10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56">
                  <a:moveTo>
                    <a:pt x="310146" y="222154"/>
                  </a:moveTo>
                  <a:lnTo>
                    <a:pt x="310146" y="842546"/>
                  </a:lnTo>
                  <a:lnTo>
                    <a:pt x="106119" y="1046630"/>
                  </a:lnTo>
                  <a:cubicBezTo>
                    <a:pt x="82061" y="1071024"/>
                    <a:pt x="42760" y="1071277"/>
                    <a:pt x="18394" y="1047219"/>
                  </a:cubicBezTo>
                  <a:cubicBezTo>
                    <a:pt x="6519" y="1035513"/>
                    <a:pt x="-134" y="1019512"/>
                    <a:pt x="-78" y="1002838"/>
                  </a:cubicBezTo>
                  <a:lnTo>
                    <a:pt x="-78" y="61722"/>
                  </a:lnTo>
                  <a:cubicBezTo>
                    <a:pt x="-22" y="27446"/>
                    <a:pt x="27798" y="-317"/>
                    <a:pt x="62073" y="-261"/>
                  </a:cubicBezTo>
                  <a:cubicBezTo>
                    <a:pt x="78384" y="-233"/>
                    <a:pt x="94048" y="6196"/>
                    <a:pt x="105641" y="17677"/>
                  </a:cubicBezTo>
                  <a:close/>
                  <a:moveTo>
                    <a:pt x="372185" y="-261"/>
                  </a:moveTo>
                  <a:cubicBezTo>
                    <a:pt x="337938"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4" y="1058589"/>
                    <a:pt x="415866" y="1047023"/>
                  </a:cubicBezTo>
                  <a:lnTo>
                    <a:pt x="930623"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85" name="Graphic 168">
              <a:extLst>
                <a:ext uri="{FF2B5EF4-FFF2-40B4-BE49-F238E27FC236}">
                  <a16:creationId xmlns:a16="http://schemas.microsoft.com/office/drawing/2014/main" id="{35D26413-32A3-4B6E-BAA3-D1E57AD7377A}"/>
                </a:ext>
              </a:extLst>
            </p:cNvPr>
            <p:cNvSpPr/>
            <p:nvPr/>
          </p:nvSpPr>
          <p:spPr>
            <a:xfrm>
              <a:off x="6708738" y="2896360"/>
              <a:ext cx="930700" cy="1065334"/>
            </a:xfrm>
            <a:custGeom>
              <a:avLst/>
              <a:gdLst>
                <a:gd name="connsiteX0" fmla="*/ 310174 w 930700"/>
                <a:gd name="connsiteY0" fmla="*/ 222154 h 1065334"/>
                <a:gd name="connsiteX1" fmla="*/ 310174 w 930700"/>
                <a:gd name="connsiteY1" fmla="*/ 842546 h 1065334"/>
                <a:gd name="connsiteX2" fmla="*/ 106118 w 930700"/>
                <a:gd name="connsiteY2" fmla="*/ 1046630 h 1065334"/>
                <a:gd name="connsiteX3" fmla="*/ 62045 w 930700"/>
                <a:gd name="connsiteY3" fmla="*/ 1065073 h 1065334"/>
                <a:gd name="connsiteX4" fmla="*/ -78 w 930700"/>
                <a:gd name="connsiteY4" fmla="*/ 1002838 h 1065334"/>
                <a:gd name="connsiteX5" fmla="*/ -78 w 930700"/>
                <a:gd name="connsiteY5" fmla="*/ 61722 h 1065334"/>
                <a:gd name="connsiteX6" fmla="*/ 62073 w 930700"/>
                <a:gd name="connsiteY6" fmla="*/ -261 h 1065334"/>
                <a:gd name="connsiteX7" fmla="*/ 105641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378 h 1065334"/>
                <a:gd name="connsiteX12" fmla="*/ 310174 w 930700"/>
                <a:gd name="connsiteY12" fmla="*/ 842574 h 1065334"/>
                <a:gd name="connsiteX13" fmla="*/ 310174 w 930700"/>
                <a:gd name="connsiteY13" fmla="*/ 1003062 h 1065334"/>
                <a:gd name="connsiteX14" fmla="*/ 372157 w 930700"/>
                <a:gd name="connsiteY14" fmla="*/ 1065045 h 1065334"/>
                <a:gd name="connsiteX15" fmla="*/ 415865 w 930700"/>
                <a:gd name="connsiteY15" fmla="*/ 1047023 h 1065334"/>
                <a:gd name="connsiteX16" fmla="*/ 930622 w 930700"/>
                <a:gd name="connsiteY16" fmla="*/ 532378 h 1065334"/>
                <a:gd name="connsiteX17" fmla="*/ 416062 w 930700"/>
                <a:gd name="connsiteY17" fmla="*/ 17846 h 1065334"/>
                <a:gd name="connsiteX18" fmla="*/ 372185 w 930700"/>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154"/>
                  </a:moveTo>
                  <a:lnTo>
                    <a:pt x="310174" y="842546"/>
                  </a:lnTo>
                  <a:lnTo>
                    <a:pt x="106118" y="1046630"/>
                  </a:lnTo>
                  <a:cubicBezTo>
                    <a:pt x="94496" y="1058448"/>
                    <a:pt x="78607" y="1065073"/>
                    <a:pt x="62045" y="1065073"/>
                  </a:cubicBezTo>
                  <a:cubicBezTo>
                    <a:pt x="27741" y="1064989"/>
                    <a:pt x="-51" y="1037142"/>
                    <a:pt x="-78" y="1002838"/>
                  </a:cubicBezTo>
                  <a:lnTo>
                    <a:pt x="-78" y="61722"/>
                  </a:lnTo>
                  <a:cubicBezTo>
                    <a:pt x="-23" y="27446"/>
                    <a:pt x="27797" y="-317"/>
                    <a:pt x="62073" y="-261"/>
                  </a:cubicBezTo>
                  <a:cubicBezTo>
                    <a:pt x="78383" y="-233"/>
                    <a:pt x="94047" y="6196"/>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3" y="1058589"/>
                    <a:pt x="415865" y="1047023"/>
                  </a:cubicBezTo>
                  <a:lnTo>
                    <a:pt x="930622"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86" name="Graphic 168">
              <a:extLst>
                <a:ext uri="{FF2B5EF4-FFF2-40B4-BE49-F238E27FC236}">
                  <a16:creationId xmlns:a16="http://schemas.microsoft.com/office/drawing/2014/main" id="{35D26413-32A3-4B6E-BAA3-D1E57AD7377A}"/>
                </a:ext>
              </a:extLst>
            </p:cNvPr>
            <p:cNvSpPr/>
            <p:nvPr/>
          </p:nvSpPr>
          <p:spPr>
            <a:xfrm>
              <a:off x="7717141" y="2896360"/>
              <a:ext cx="930672" cy="1065356"/>
            </a:xfrm>
            <a:custGeom>
              <a:avLst/>
              <a:gdLst>
                <a:gd name="connsiteX0" fmla="*/ 310146 w 930672"/>
                <a:gd name="connsiteY0" fmla="*/ 222154 h 1065356"/>
                <a:gd name="connsiteX1" fmla="*/ 310146 w 930672"/>
                <a:gd name="connsiteY1" fmla="*/ 842546 h 1065356"/>
                <a:gd name="connsiteX2" fmla="*/ 106119 w 930672"/>
                <a:gd name="connsiteY2" fmla="*/ 1046630 h 1065356"/>
                <a:gd name="connsiteX3" fmla="*/ 18393 w 930672"/>
                <a:gd name="connsiteY3" fmla="*/ 1047219 h 1065356"/>
                <a:gd name="connsiteX4" fmla="*/ -78 w 930672"/>
                <a:gd name="connsiteY4" fmla="*/ 1002838 h 1065356"/>
                <a:gd name="connsiteX5" fmla="*/ -78 w 930672"/>
                <a:gd name="connsiteY5" fmla="*/ 61722 h 1065356"/>
                <a:gd name="connsiteX6" fmla="*/ 62073 w 930672"/>
                <a:gd name="connsiteY6" fmla="*/ -261 h 1065356"/>
                <a:gd name="connsiteX7" fmla="*/ 105641 w 930672"/>
                <a:gd name="connsiteY7" fmla="*/ 17677 h 1065356"/>
                <a:gd name="connsiteX8" fmla="*/ 372157 w 930672"/>
                <a:gd name="connsiteY8" fmla="*/ -261 h 1065356"/>
                <a:gd name="connsiteX9" fmla="*/ 310146 w 930672"/>
                <a:gd name="connsiteY9" fmla="*/ 61722 h 1065356"/>
                <a:gd name="connsiteX10" fmla="*/ 310146 w 930672"/>
                <a:gd name="connsiteY10" fmla="*/ 222154 h 1065356"/>
                <a:gd name="connsiteX11" fmla="*/ 620370 w 930672"/>
                <a:gd name="connsiteY11" fmla="*/ 532378 h 1065356"/>
                <a:gd name="connsiteX12" fmla="*/ 310146 w 930672"/>
                <a:gd name="connsiteY12" fmla="*/ 842574 h 1065356"/>
                <a:gd name="connsiteX13" fmla="*/ 310146 w 930672"/>
                <a:gd name="connsiteY13" fmla="*/ 1003062 h 1065356"/>
                <a:gd name="connsiteX14" fmla="*/ 372185 w 930672"/>
                <a:gd name="connsiteY14" fmla="*/ 1065045 h 1065356"/>
                <a:gd name="connsiteX15" fmla="*/ 415865 w 930672"/>
                <a:gd name="connsiteY15" fmla="*/ 1047023 h 1065356"/>
                <a:gd name="connsiteX16" fmla="*/ 930594 w 930672"/>
                <a:gd name="connsiteY16" fmla="*/ 532378 h 1065356"/>
                <a:gd name="connsiteX17" fmla="*/ 416062 w 930672"/>
                <a:gd name="connsiteY17" fmla="*/ 17846 h 1065356"/>
                <a:gd name="connsiteX18" fmla="*/ 372157 w 930672"/>
                <a:gd name="connsiteY18" fmla="*/ -261 h 10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56">
                  <a:moveTo>
                    <a:pt x="310146" y="222154"/>
                  </a:moveTo>
                  <a:lnTo>
                    <a:pt x="310146" y="842546"/>
                  </a:lnTo>
                  <a:lnTo>
                    <a:pt x="106119" y="1046630"/>
                  </a:lnTo>
                  <a:cubicBezTo>
                    <a:pt x="82061" y="1071024"/>
                    <a:pt x="42760" y="1071277"/>
                    <a:pt x="18393" y="1047219"/>
                  </a:cubicBezTo>
                  <a:cubicBezTo>
                    <a:pt x="6519" y="1035513"/>
                    <a:pt x="-134" y="1019512"/>
                    <a:pt x="-78" y="1002838"/>
                  </a:cubicBezTo>
                  <a:lnTo>
                    <a:pt x="-78" y="61722"/>
                  </a:lnTo>
                  <a:cubicBezTo>
                    <a:pt x="-22" y="27446"/>
                    <a:pt x="27797" y="-317"/>
                    <a:pt x="62073" y="-261"/>
                  </a:cubicBezTo>
                  <a:cubicBezTo>
                    <a:pt x="78383" y="-233"/>
                    <a:pt x="94048" y="6196"/>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174" y="1037310"/>
                    <a:pt x="337937" y="1065073"/>
                    <a:pt x="372185" y="1065045"/>
                  </a:cubicBezTo>
                  <a:cubicBezTo>
                    <a:pt x="388551" y="1065045"/>
                    <a:pt x="404244" y="1058561"/>
                    <a:pt x="415865" y="1047023"/>
                  </a:cubicBezTo>
                  <a:lnTo>
                    <a:pt x="930594" y="532378"/>
                  </a:lnTo>
                  <a:lnTo>
                    <a:pt x="416062" y="17846"/>
                  </a:lnTo>
                  <a:cubicBezTo>
                    <a:pt x="404412" y="6196"/>
                    <a:pt x="388607" y="-317"/>
                    <a:pt x="372157" y="-261"/>
                  </a:cubicBezTo>
                </a:path>
              </a:pathLst>
            </a:custGeom>
            <a:solidFill>
              <a:srgbClr val="FFFFFF">
                <a:alpha val="5000"/>
              </a:srgbClr>
            </a:solidFill>
            <a:ln w="2807" cap="flat">
              <a:noFill/>
              <a:prstDash val="solid"/>
              <a:miter/>
            </a:ln>
          </p:spPr>
          <p:txBody>
            <a:bodyPr rtlCol="0" anchor="ctr"/>
            <a:lstStyle/>
            <a:p>
              <a:endParaRPr lang="en-AU"/>
            </a:p>
          </p:txBody>
        </p:sp>
        <p:sp>
          <p:nvSpPr>
            <p:cNvPr id="187" name="Graphic 168">
              <a:extLst>
                <a:ext uri="{FF2B5EF4-FFF2-40B4-BE49-F238E27FC236}">
                  <a16:creationId xmlns:a16="http://schemas.microsoft.com/office/drawing/2014/main" id="{35D26413-32A3-4B6E-BAA3-D1E57AD7377A}"/>
                </a:ext>
              </a:extLst>
            </p:cNvPr>
            <p:cNvSpPr/>
            <p:nvPr/>
          </p:nvSpPr>
          <p:spPr>
            <a:xfrm>
              <a:off x="8725517" y="2896360"/>
              <a:ext cx="930616" cy="1065334"/>
            </a:xfrm>
            <a:custGeom>
              <a:avLst/>
              <a:gdLst>
                <a:gd name="connsiteX0" fmla="*/ 310146 w 930616"/>
                <a:gd name="connsiteY0" fmla="*/ 222154 h 1065334"/>
                <a:gd name="connsiteX1" fmla="*/ 310146 w 930616"/>
                <a:gd name="connsiteY1" fmla="*/ 842546 h 1065334"/>
                <a:gd name="connsiteX2" fmla="*/ 106118 w 930616"/>
                <a:gd name="connsiteY2" fmla="*/ 1046630 h 1065334"/>
                <a:gd name="connsiteX3" fmla="*/ 62045 w 930616"/>
                <a:gd name="connsiteY3" fmla="*/ 1065073 h 1065334"/>
                <a:gd name="connsiteX4" fmla="*/ -78 w 930616"/>
                <a:gd name="connsiteY4" fmla="*/ 1002838 h 1065334"/>
                <a:gd name="connsiteX5" fmla="*/ -78 w 930616"/>
                <a:gd name="connsiteY5" fmla="*/ 61722 h 1065334"/>
                <a:gd name="connsiteX6" fmla="*/ 62073 w 930616"/>
                <a:gd name="connsiteY6" fmla="*/ -261 h 1065334"/>
                <a:gd name="connsiteX7" fmla="*/ 105641 w 930616"/>
                <a:gd name="connsiteY7" fmla="*/ 17677 h 1065334"/>
                <a:gd name="connsiteX8" fmla="*/ 372157 w 930616"/>
                <a:gd name="connsiteY8" fmla="*/ -261 h 1065334"/>
                <a:gd name="connsiteX9" fmla="*/ 310146 w 930616"/>
                <a:gd name="connsiteY9" fmla="*/ 61722 h 1065334"/>
                <a:gd name="connsiteX10" fmla="*/ 310146 w 930616"/>
                <a:gd name="connsiteY10" fmla="*/ 222154 h 1065334"/>
                <a:gd name="connsiteX11" fmla="*/ 620370 w 930616"/>
                <a:gd name="connsiteY11" fmla="*/ 532378 h 1065334"/>
                <a:gd name="connsiteX12" fmla="*/ 310146 w 930616"/>
                <a:gd name="connsiteY12" fmla="*/ 842574 h 1065334"/>
                <a:gd name="connsiteX13" fmla="*/ 310146 w 930616"/>
                <a:gd name="connsiteY13" fmla="*/ 1003062 h 1065334"/>
                <a:gd name="connsiteX14" fmla="*/ 372129 w 930616"/>
                <a:gd name="connsiteY14" fmla="*/ 1065045 h 1065334"/>
                <a:gd name="connsiteX15" fmla="*/ 415837 w 930616"/>
                <a:gd name="connsiteY15" fmla="*/ 1047023 h 1065334"/>
                <a:gd name="connsiteX16" fmla="*/ 930538 w 930616"/>
                <a:gd name="connsiteY16" fmla="*/ 532378 h 1065334"/>
                <a:gd name="connsiteX17" fmla="*/ 415977 w 930616"/>
                <a:gd name="connsiteY17" fmla="*/ 17846 h 1065334"/>
                <a:gd name="connsiteX18" fmla="*/ 372101 w 930616"/>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334">
                  <a:moveTo>
                    <a:pt x="310146" y="222154"/>
                  </a:moveTo>
                  <a:lnTo>
                    <a:pt x="310146" y="842546"/>
                  </a:lnTo>
                  <a:lnTo>
                    <a:pt x="106118" y="1046630"/>
                  </a:lnTo>
                  <a:cubicBezTo>
                    <a:pt x="94496" y="1058448"/>
                    <a:pt x="78608" y="1065073"/>
                    <a:pt x="62045" y="1065073"/>
                  </a:cubicBezTo>
                  <a:cubicBezTo>
                    <a:pt x="27741" y="1064989"/>
                    <a:pt x="-50" y="1037142"/>
                    <a:pt x="-78" y="1002838"/>
                  </a:cubicBezTo>
                  <a:lnTo>
                    <a:pt x="-78" y="61722"/>
                  </a:lnTo>
                  <a:cubicBezTo>
                    <a:pt x="-22" y="27446"/>
                    <a:pt x="27797" y="-317"/>
                    <a:pt x="62073" y="-261"/>
                  </a:cubicBezTo>
                  <a:cubicBezTo>
                    <a:pt x="78383" y="-233"/>
                    <a:pt x="94047" y="6196"/>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146" y="1037282"/>
                    <a:pt x="337881" y="1065045"/>
                    <a:pt x="372129" y="1065045"/>
                  </a:cubicBezTo>
                  <a:cubicBezTo>
                    <a:pt x="388495" y="1065073"/>
                    <a:pt x="404215" y="1058589"/>
                    <a:pt x="415837" y="1047023"/>
                  </a:cubicBezTo>
                  <a:lnTo>
                    <a:pt x="930538" y="532378"/>
                  </a:lnTo>
                  <a:lnTo>
                    <a:pt x="415977" y="17846"/>
                  </a:lnTo>
                  <a:cubicBezTo>
                    <a:pt x="404356" y="6196"/>
                    <a:pt x="388551"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88" name="Graphic 168">
              <a:extLst>
                <a:ext uri="{FF2B5EF4-FFF2-40B4-BE49-F238E27FC236}">
                  <a16:creationId xmlns:a16="http://schemas.microsoft.com/office/drawing/2014/main" id="{35D26413-32A3-4B6E-BAA3-D1E57AD7377A}"/>
                </a:ext>
              </a:extLst>
            </p:cNvPr>
            <p:cNvSpPr/>
            <p:nvPr/>
          </p:nvSpPr>
          <p:spPr>
            <a:xfrm>
              <a:off x="9733893" y="2896360"/>
              <a:ext cx="930700" cy="1065339"/>
            </a:xfrm>
            <a:custGeom>
              <a:avLst/>
              <a:gdLst>
                <a:gd name="connsiteX0" fmla="*/ 310174 w 930700"/>
                <a:gd name="connsiteY0" fmla="*/ 222154 h 1065339"/>
                <a:gd name="connsiteX1" fmla="*/ 310174 w 930700"/>
                <a:gd name="connsiteY1" fmla="*/ 842546 h 1065339"/>
                <a:gd name="connsiteX2" fmla="*/ 106147 w 930700"/>
                <a:gd name="connsiteY2" fmla="*/ 1046630 h 1065339"/>
                <a:gd name="connsiteX3" fmla="*/ 18365 w 930700"/>
                <a:gd name="connsiteY3" fmla="*/ 1047163 h 1065339"/>
                <a:gd name="connsiteX4" fmla="*/ -78 w 930700"/>
                <a:gd name="connsiteY4" fmla="*/ 1002838 h 1065339"/>
                <a:gd name="connsiteX5" fmla="*/ -78 w 930700"/>
                <a:gd name="connsiteY5" fmla="*/ 61722 h 1065339"/>
                <a:gd name="connsiteX6" fmla="*/ 62074 w 930700"/>
                <a:gd name="connsiteY6" fmla="*/ -261 h 1065339"/>
                <a:gd name="connsiteX7" fmla="*/ 105642 w 930700"/>
                <a:gd name="connsiteY7" fmla="*/ 17677 h 1065339"/>
                <a:gd name="connsiteX8" fmla="*/ 372186 w 930700"/>
                <a:gd name="connsiteY8" fmla="*/ -261 h 1065339"/>
                <a:gd name="connsiteX9" fmla="*/ 310174 w 930700"/>
                <a:gd name="connsiteY9" fmla="*/ 61722 h 1065339"/>
                <a:gd name="connsiteX10" fmla="*/ 310174 w 930700"/>
                <a:gd name="connsiteY10" fmla="*/ 222154 h 1065339"/>
                <a:gd name="connsiteX11" fmla="*/ 620398 w 930700"/>
                <a:gd name="connsiteY11" fmla="*/ 532378 h 1065339"/>
                <a:gd name="connsiteX12" fmla="*/ 310174 w 930700"/>
                <a:gd name="connsiteY12" fmla="*/ 842574 h 1065339"/>
                <a:gd name="connsiteX13" fmla="*/ 310174 w 930700"/>
                <a:gd name="connsiteY13" fmla="*/ 1003062 h 1065339"/>
                <a:gd name="connsiteX14" fmla="*/ 372214 w 930700"/>
                <a:gd name="connsiteY14" fmla="*/ 1065045 h 1065339"/>
                <a:gd name="connsiteX15" fmla="*/ 415893 w 930700"/>
                <a:gd name="connsiteY15" fmla="*/ 1047023 h 1065339"/>
                <a:gd name="connsiteX16" fmla="*/ 930623 w 930700"/>
                <a:gd name="connsiteY16" fmla="*/ 532378 h 1065339"/>
                <a:gd name="connsiteX17" fmla="*/ 416062 w 930700"/>
                <a:gd name="connsiteY17" fmla="*/ 17846 h 1065339"/>
                <a:gd name="connsiteX18" fmla="*/ 372186 w 930700"/>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154"/>
                  </a:moveTo>
                  <a:lnTo>
                    <a:pt x="310174" y="842546"/>
                  </a:lnTo>
                  <a:lnTo>
                    <a:pt x="106147" y="1046630"/>
                  </a:lnTo>
                  <a:cubicBezTo>
                    <a:pt x="82061" y="1071024"/>
                    <a:pt x="42760" y="1071249"/>
                    <a:pt x="18365" y="1047163"/>
                  </a:cubicBezTo>
                  <a:cubicBezTo>
                    <a:pt x="6519" y="1035457"/>
                    <a:pt x="-134" y="1019484"/>
                    <a:pt x="-78" y="1002838"/>
                  </a:cubicBezTo>
                  <a:lnTo>
                    <a:pt x="-78" y="61722"/>
                  </a:lnTo>
                  <a:cubicBezTo>
                    <a:pt x="-22" y="27446"/>
                    <a:pt x="27797" y="-317"/>
                    <a:pt x="62074" y="-261"/>
                  </a:cubicBezTo>
                  <a:cubicBezTo>
                    <a:pt x="78383" y="-233"/>
                    <a:pt x="94048" y="6196"/>
                    <a:pt x="105642" y="17677"/>
                  </a:cubicBezTo>
                  <a:close/>
                  <a:moveTo>
                    <a:pt x="372186" y="-261"/>
                  </a:moveTo>
                  <a:cubicBezTo>
                    <a:pt x="337938" y="-261"/>
                    <a:pt x="310202" y="27474"/>
                    <a:pt x="310174" y="61722"/>
                  </a:cubicBezTo>
                  <a:lnTo>
                    <a:pt x="310174" y="222154"/>
                  </a:lnTo>
                  <a:lnTo>
                    <a:pt x="620398" y="532378"/>
                  </a:lnTo>
                  <a:lnTo>
                    <a:pt x="310174" y="842574"/>
                  </a:lnTo>
                  <a:lnTo>
                    <a:pt x="310174" y="1003062"/>
                  </a:lnTo>
                  <a:cubicBezTo>
                    <a:pt x="310202" y="1037310"/>
                    <a:pt x="337966" y="1065073"/>
                    <a:pt x="372214" y="1065045"/>
                  </a:cubicBezTo>
                  <a:cubicBezTo>
                    <a:pt x="388579" y="1065045"/>
                    <a:pt x="404272" y="1058561"/>
                    <a:pt x="415893" y="1047023"/>
                  </a:cubicBezTo>
                  <a:lnTo>
                    <a:pt x="930623" y="532378"/>
                  </a:lnTo>
                  <a:lnTo>
                    <a:pt x="416062" y="17846"/>
                  </a:lnTo>
                  <a:cubicBezTo>
                    <a:pt x="404440" y="6196"/>
                    <a:pt x="388635" y="-317"/>
                    <a:pt x="372186" y="-261"/>
                  </a:cubicBezTo>
                </a:path>
              </a:pathLst>
            </a:custGeom>
            <a:solidFill>
              <a:srgbClr val="FFFFFF">
                <a:alpha val="5000"/>
              </a:srgbClr>
            </a:solidFill>
            <a:ln w="2807" cap="flat">
              <a:noFill/>
              <a:prstDash val="solid"/>
              <a:miter/>
            </a:ln>
          </p:spPr>
          <p:txBody>
            <a:bodyPr rtlCol="0" anchor="ctr"/>
            <a:lstStyle/>
            <a:p>
              <a:endParaRPr lang="en-AU"/>
            </a:p>
          </p:txBody>
        </p:sp>
        <p:sp>
          <p:nvSpPr>
            <p:cNvPr id="189" name="Graphic 168">
              <a:extLst>
                <a:ext uri="{FF2B5EF4-FFF2-40B4-BE49-F238E27FC236}">
                  <a16:creationId xmlns:a16="http://schemas.microsoft.com/office/drawing/2014/main" id="{35D26413-32A3-4B6E-BAA3-D1E57AD7377A}"/>
                </a:ext>
              </a:extLst>
            </p:cNvPr>
            <p:cNvSpPr/>
            <p:nvPr/>
          </p:nvSpPr>
          <p:spPr>
            <a:xfrm>
              <a:off x="10742297" y="2896360"/>
              <a:ext cx="930841" cy="1065334"/>
            </a:xfrm>
            <a:custGeom>
              <a:avLst/>
              <a:gdLst>
                <a:gd name="connsiteX0" fmla="*/ 310174 w 930841"/>
                <a:gd name="connsiteY0" fmla="*/ 222154 h 1065334"/>
                <a:gd name="connsiteX1" fmla="*/ 310174 w 930841"/>
                <a:gd name="connsiteY1" fmla="*/ 842546 h 1065334"/>
                <a:gd name="connsiteX2" fmla="*/ 106118 w 930841"/>
                <a:gd name="connsiteY2" fmla="*/ 1046630 h 1065334"/>
                <a:gd name="connsiteX3" fmla="*/ 62045 w 930841"/>
                <a:gd name="connsiteY3" fmla="*/ 1065073 h 1065334"/>
                <a:gd name="connsiteX4" fmla="*/ -78 w 930841"/>
                <a:gd name="connsiteY4" fmla="*/ 1002838 h 1065334"/>
                <a:gd name="connsiteX5" fmla="*/ -78 w 930841"/>
                <a:gd name="connsiteY5" fmla="*/ 61722 h 1065334"/>
                <a:gd name="connsiteX6" fmla="*/ 62073 w 930841"/>
                <a:gd name="connsiteY6" fmla="*/ -261 h 1065334"/>
                <a:gd name="connsiteX7" fmla="*/ 105641 w 930841"/>
                <a:gd name="connsiteY7" fmla="*/ 17677 h 1065334"/>
                <a:gd name="connsiteX8" fmla="*/ 372185 w 930841"/>
                <a:gd name="connsiteY8" fmla="*/ -261 h 1065334"/>
                <a:gd name="connsiteX9" fmla="*/ 310174 w 930841"/>
                <a:gd name="connsiteY9" fmla="*/ 61722 h 1065334"/>
                <a:gd name="connsiteX10" fmla="*/ 310174 w 930841"/>
                <a:gd name="connsiteY10" fmla="*/ 222154 h 1065334"/>
                <a:gd name="connsiteX11" fmla="*/ 620539 w 930841"/>
                <a:gd name="connsiteY11" fmla="*/ 532378 h 1065334"/>
                <a:gd name="connsiteX12" fmla="*/ 310314 w 930841"/>
                <a:gd name="connsiteY12" fmla="*/ 842574 h 1065334"/>
                <a:gd name="connsiteX13" fmla="*/ 310314 w 930841"/>
                <a:gd name="connsiteY13" fmla="*/ 1003062 h 1065334"/>
                <a:gd name="connsiteX14" fmla="*/ 372298 w 930841"/>
                <a:gd name="connsiteY14" fmla="*/ 1065045 h 1065334"/>
                <a:gd name="connsiteX15" fmla="*/ 416005 w 930841"/>
                <a:gd name="connsiteY15" fmla="*/ 1047023 h 1065334"/>
                <a:gd name="connsiteX16" fmla="*/ 930763 w 930841"/>
                <a:gd name="connsiteY16" fmla="*/ 532378 h 1065334"/>
                <a:gd name="connsiteX17" fmla="*/ 416202 w 930841"/>
                <a:gd name="connsiteY17" fmla="*/ 17846 h 1065334"/>
                <a:gd name="connsiteX18" fmla="*/ 372326 w 930841"/>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41" h="1065334">
                  <a:moveTo>
                    <a:pt x="310174" y="222154"/>
                  </a:moveTo>
                  <a:lnTo>
                    <a:pt x="310174" y="842546"/>
                  </a:lnTo>
                  <a:lnTo>
                    <a:pt x="106118" y="1046630"/>
                  </a:lnTo>
                  <a:cubicBezTo>
                    <a:pt x="94497" y="1058448"/>
                    <a:pt x="78608" y="1065073"/>
                    <a:pt x="62045" y="1065073"/>
                  </a:cubicBezTo>
                  <a:cubicBezTo>
                    <a:pt x="27741" y="1064989"/>
                    <a:pt x="-50" y="1037142"/>
                    <a:pt x="-78" y="1002838"/>
                  </a:cubicBezTo>
                  <a:lnTo>
                    <a:pt x="-78" y="61722"/>
                  </a:lnTo>
                  <a:cubicBezTo>
                    <a:pt x="-22" y="27446"/>
                    <a:pt x="27798" y="-317"/>
                    <a:pt x="62073" y="-261"/>
                  </a:cubicBezTo>
                  <a:cubicBezTo>
                    <a:pt x="78383" y="-233"/>
                    <a:pt x="94047" y="6196"/>
                    <a:pt x="105641" y="17677"/>
                  </a:cubicBezTo>
                  <a:close/>
                  <a:moveTo>
                    <a:pt x="372185" y="-261"/>
                  </a:moveTo>
                  <a:cubicBezTo>
                    <a:pt x="337938" y="-261"/>
                    <a:pt x="310202" y="27474"/>
                    <a:pt x="310174" y="61722"/>
                  </a:cubicBezTo>
                  <a:lnTo>
                    <a:pt x="310174" y="222154"/>
                  </a:lnTo>
                  <a:lnTo>
                    <a:pt x="620539" y="532378"/>
                  </a:lnTo>
                  <a:lnTo>
                    <a:pt x="310314" y="842574"/>
                  </a:lnTo>
                  <a:lnTo>
                    <a:pt x="310314" y="1003062"/>
                  </a:lnTo>
                  <a:cubicBezTo>
                    <a:pt x="310314" y="1037282"/>
                    <a:pt x="338050" y="1065045"/>
                    <a:pt x="372298" y="1065045"/>
                  </a:cubicBezTo>
                  <a:cubicBezTo>
                    <a:pt x="388663" y="1065073"/>
                    <a:pt x="404384" y="1058589"/>
                    <a:pt x="416005" y="1047023"/>
                  </a:cubicBezTo>
                  <a:lnTo>
                    <a:pt x="930763" y="532378"/>
                  </a:lnTo>
                  <a:lnTo>
                    <a:pt x="416202" y="17846"/>
                  </a:lnTo>
                  <a:cubicBezTo>
                    <a:pt x="404581" y="6196"/>
                    <a:pt x="388776" y="-317"/>
                    <a:pt x="372326" y="-261"/>
                  </a:cubicBezTo>
                </a:path>
              </a:pathLst>
            </a:custGeom>
            <a:solidFill>
              <a:srgbClr val="FFFFFF">
                <a:alpha val="5000"/>
              </a:srgbClr>
            </a:solidFill>
            <a:ln w="2807" cap="flat">
              <a:noFill/>
              <a:prstDash val="solid"/>
              <a:miter/>
            </a:ln>
          </p:spPr>
          <p:txBody>
            <a:bodyPr rtlCol="0" anchor="ctr"/>
            <a:lstStyle/>
            <a:p>
              <a:endParaRPr lang="en-AU"/>
            </a:p>
          </p:txBody>
        </p:sp>
        <p:sp>
          <p:nvSpPr>
            <p:cNvPr id="190" name="Graphic 168">
              <a:extLst>
                <a:ext uri="{FF2B5EF4-FFF2-40B4-BE49-F238E27FC236}">
                  <a16:creationId xmlns:a16="http://schemas.microsoft.com/office/drawing/2014/main" id="{35D26413-32A3-4B6E-BAA3-D1E57AD7377A}"/>
                </a:ext>
              </a:extLst>
            </p:cNvPr>
            <p:cNvSpPr/>
            <p:nvPr/>
          </p:nvSpPr>
          <p:spPr>
            <a:xfrm>
              <a:off x="11750756" y="2896360"/>
              <a:ext cx="930616" cy="1065339"/>
            </a:xfrm>
            <a:custGeom>
              <a:avLst/>
              <a:gdLst>
                <a:gd name="connsiteX0" fmla="*/ 310090 w 930616"/>
                <a:gd name="connsiteY0" fmla="*/ 222154 h 1065339"/>
                <a:gd name="connsiteX1" fmla="*/ 310090 w 930616"/>
                <a:gd name="connsiteY1" fmla="*/ 842546 h 1065339"/>
                <a:gd name="connsiteX2" fmla="*/ 106147 w 930616"/>
                <a:gd name="connsiteY2" fmla="*/ 1046630 h 1065339"/>
                <a:gd name="connsiteX3" fmla="*/ 18365 w 930616"/>
                <a:gd name="connsiteY3" fmla="*/ 1047163 h 1065339"/>
                <a:gd name="connsiteX4" fmla="*/ -78 w 930616"/>
                <a:gd name="connsiteY4" fmla="*/ 1002838 h 1065339"/>
                <a:gd name="connsiteX5" fmla="*/ -78 w 930616"/>
                <a:gd name="connsiteY5" fmla="*/ 61722 h 1065339"/>
                <a:gd name="connsiteX6" fmla="*/ 62074 w 930616"/>
                <a:gd name="connsiteY6" fmla="*/ -261 h 1065339"/>
                <a:gd name="connsiteX7" fmla="*/ 105642 w 930616"/>
                <a:gd name="connsiteY7" fmla="*/ 17677 h 1065339"/>
                <a:gd name="connsiteX8" fmla="*/ 372101 w 930616"/>
                <a:gd name="connsiteY8" fmla="*/ -261 h 1065339"/>
                <a:gd name="connsiteX9" fmla="*/ 310090 w 930616"/>
                <a:gd name="connsiteY9" fmla="*/ 61722 h 1065339"/>
                <a:gd name="connsiteX10" fmla="*/ 310090 w 930616"/>
                <a:gd name="connsiteY10" fmla="*/ 222154 h 1065339"/>
                <a:gd name="connsiteX11" fmla="*/ 620314 w 930616"/>
                <a:gd name="connsiteY11" fmla="*/ 532378 h 1065339"/>
                <a:gd name="connsiteX12" fmla="*/ 310090 w 930616"/>
                <a:gd name="connsiteY12" fmla="*/ 842574 h 1065339"/>
                <a:gd name="connsiteX13" fmla="*/ 310090 w 930616"/>
                <a:gd name="connsiteY13" fmla="*/ 1003062 h 1065339"/>
                <a:gd name="connsiteX14" fmla="*/ 372129 w 930616"/>
                <a:gd name="connsiteY14" fmla="*/ 1065045 h 1065339"/>
                <a:gd name="connsiteX15" fmla="*/ 415810 w 930616"/>
                <a:gd name="connsiteY15" fmla="*/ 1047023 h 1065339"/>
                <a:gd name="connsiteX16" fmla="*/ 930538 w 930616"/>
                <a:gd name="connsiteY16" fmla="*/ 532378 h 1065339"/>
                <a:gd name="connsiteX17" fmla="*/ 415978 w 930616"/>
                <a:gd name="connsiteY17" fmla="*/ 17846 h 1065339"/>
                <a:gd name="connsiteX18" fmla="*/ 372101 w 930616"/>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339">
                  <a:moveTo>
                    <a:pt x="310090" y="222154"/>
                  </a:moveTo>
                  <a:lnTo>
                    <a:pt x="310090" y="842546"/>
                  </a:lnTo>
                  <a:lnTo>
                    <a:pt x="106147" y="1046630"/>
                  </a:lnTo>
                  <a:cubicBezTo>
                    <a:pt x="82061" y="1071024"/>
                    <a:pt x="42760" y="1071249"/>
                    <a:pt x="18365" y="1047163"/>
                  </a:cubicBezTo>
                  <a:cubicBezTo>
                    <a:pt x="6519" y="1035457"/>
                    <a:pt x="-134" y="1019484"/>
                    <a:pt x="-78" y="1002838"/>
                  </a:cubicBezTo>
                  <a:lnTo>
                    <a:pt x="-78" y="61722"/>
                  </a:lnTo>
                  <a:cubicBezTo>
                    <a:pt x="-22" y="27446"/>
                    <a:pt x="27798" y="-317"/>
                    <a:pt x="62074" y="-261"/>
                  </a:cubicBezTo>
                  <a:cubicBezTo>
                    <a:pt x="78384" y="-233"/>
                    <a:pt x="94048" y="6196"/>
                    <a:pt x="105642" y="17677"/>
                  </a:cubicBezTo>
                  <a:close/>
                  <a:moveTo>
                    <a:pt x="372101" y="-261"/>
                  </a:moveTo>
                  <a:cubicBezTo>
                    <a:pt x="337854" y="-261"/>
                    <a:pt x="310118" y="27474"/>
                    <a:pt x="310090" y="61722"/>
                  </a:cubicBezTo>
                  <a:lnTo>
                    <a:pt x="310090" y="222154"/>
                  </a:lnTo>
                  <a:lnTo>
                    <a:pt x="620314" y="532378"/>
                  </a:lnTo>
                  <a:lnTo>
                    <a:pt x="310090" y="842574"/>
                  </a:lnTo>
                  <a:lnTo>
                    <a:pt x="310090" y="1003062"/>
                  </a:lnTo>
                  <a:cubicBezTo>
                    <a:pt x="310118" y="1037310"/>
                    <a:pt x="337882" y="1065073"/>
                    <a:pt x="372129" y="1065045"/>
                  </a:cubicBezTo>
                  <a:cubicBezTo>
                    <a:pt x="388496" y="1065045"/>
                    <a:pt x="404187" y="1058561"/>
                    <a:pt x="415810" y="1047023"/>
                  </a:cubicBezTo>
                  <a:lnTo>
                    <a:pt x="930538" y="532378"/>
                  </a:lnTo>
                  <a:lnTo>
                    <a:pt x="415978" y="17846"/>
                  </a:lnTo>
                  <a:cubicBezTo>
                    <a:pt x="404356" y="6196"/>
                    <a:pt x="388552"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91" name="Graphic 168">
              <a:extLst>
                <a:ext uri="{FF2B5EF4-FFF2-40B4-BE49-F238E27FC236}">
                  <a16:creationId xmlns:a16="http://schemas.microsoft.com/office/drawing/2014/main" id="{35D26413-32A3-4B6E-BAA3-D1E57AD7377A}"/>
                </a:ext>
              </a:extLst>
            </p:cNvPr>
            <p:cNvSpPr/>
            <p:nvPr/>
          </p:nvSpPr>
          <p:spPr>
            <a:xfrm>
              <a:off x="3528483" y="1753351"/>
              <a:ext cx="930701" cy="1065362"/>
            </a:xfrm>
            <a:custGeom>
              <a:avLst/>
              <a:gdLst>
                <a:gd name="connsiteX0" fmla="*/ 310146 w 930701"/>
                <a:gd name="connsiteY0" fmla="*/ 222154 h 1065362"/>
                <a:gd name="connsiteX1" fmla="*/ 310146 w 930701"/>
                <a:gd name="connsiteY1" fmla="*/ 842546 h 1065362"/>
                <a:gd name="connsiteX2" fmla="*/ 106119 w 930701"/>
                <a:gd name="connsiteY2" fmla="*/ 1046601 h 1065362"/>
                <a:gd name="connsiteX3" fmla="*/ 18385 w 930701"/>
                <a:gd name="connsiteY3" fmla="*/ 1047191 h 1065362"/>
                <a:gd name="connsiteX4" fmla="*/ -78 w 930701"/>
                <a:gd name="connsiteY4" fmla="*/ 1002809 h 1065362"/>
                <a:gd name="connsiteX5" fmla="*/ -78 w 930701"/>
                <a:gd name="connsiteY5" fmla="*/ 61778 h 1065362"/>
                <a:gd name="connsiteX6" fmla="*/ 62040 w 930701"/>
                <a:gd name="connsiteY6" fmla="*/ -239 h 1065362"/>
                <a:gd name="connsiteX7" fmla="*/ 105641 w 930701"/>
                <a:gd name="connsiteY7" fmla="*/ 17705 h 1065362"/>
                <a:gd name="connsiteX8" fmla="*/ 372185 w 930701"/>
                <a:gd name="connsiteY8" fmla="*/ -261 h 1065362"/>
                <a:gd name="connsiteX9" fmla="*/ 310174 w 930701"/>
                <a:gd name="connsiteY9" fmla="*/ 61750 h 1065362"/>
                <a:gd name="connsiteX10" fmla="*/ 310174 w 930701"/>
                <a:gd name="connsiteY10" fmla="*/ 61778 h 1065362"/>
                <a:gd name="connsiteX11" fmla="*/ 310174 w 930701"/>
                <a:gd name="connsiteY11" fmla="*/ 222182 h 1065362"/>
                <a:gd name="connsiteX12" fmla="*/ 620398 w 930701"/>
                <a:gd name="connsiteY12" fmla="*/ 532378 h 1065362"/>
                <a:gd name="connsiteX13" fmla="*/ 310174 w 930701"/>
                <a:gd name="connsiteY13" fmla="*/ 842602 h 1065362"/>
                <a:gd name="connsiteX14" fmla="*/ 310174 w 930701"/>
                <a:gd name="connsiteY14" fmla="*/ 1003090 h 1065362"/>
                <a:gd name="connsiteX15" fmla="*/ 372185 w 930701"/>
                <a:gd name="connsiteY15" fmla="*/ 1065101 h 1065362"/>
                <a:gd name="connsiteX16" fmla="*/ 415866 w 930701"/>
                <a:gd name="connsiteY16" fmla="*/ 1047107 h 1065362"/>
                <a:gd name="connsiteX17" fmla="*/ 930623 w 930701"/>
                <a:gd name="connsiteY17" fmla="*/ 532434 h 1065362"/>
                <a:gd name="connsiteX18" fmla="*/ 416062 w 930701"/>
                <a:gd name="connsiteY18" fmla="*/ 17845 h 1065362"/>
                <a:gd name="connsiteX19" fmla="*/ 372185 w 930701"/>
                <a:gd name="connsiteY19" fmla="*/ -261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1" h="1065362">
                  <a:moveTo>
                    <a:pt x="310146" y="222154"/>
                  </a:moveTo>
                  <a:lnTo>
                    <a:pt x="310146" y="842546"/>
                  </a:lnTo>
                  <a:lnTo>
                    <a:pt x="106119" y="1046601"/>
                  </a:lnTo>
                  <a:cubicBezTo>
                    <a:pt x="82052" y="1070996"/>
                    <a:pt x="42771" y="1071249"/>
                    <a:pt x="18385" y="1047191"/>
                  </a:cubicBezTo>
                  <a:cubicBezTo>
                    <a:pt x="6519" y="1035485"/>
                    <a:pt x="-137" y="1019484"/>
                    <a:pt x="-78" y="1002809"/>
                  </a:cubicBezTo>
                  <a:lnTo>
                    <a:pt x="-78" y="61778"/>
                  </a:lnTo>
                  <a:cubicBezTo>
                    <a:pt x="-50" y="27499"/>
                    <a:pt x="27761" y="-267"/>
                    <a:pt x="62040" y="-239"/>
                  </a:cubicBezTo>
                  <a:cubicBezTo>
                    <a:pt x="78367" y="-225"/>
                    <a:pt x="94034" y="6221"/>
                    <a:pt x="105641" y="17705"/>
                  </a:cubicBezTo>
                  <a:close/>
                  <a:moveTo>
                    <a:pt x="372185" y="-261"/>
                  </a:moveTo>
                  <a:cubicBezTo>
                    <a:pt x="337938" y="-261"/>
                    <a:pt x="310174" y="27502"/>
                    <a:pt x="310174" y="61750"/>
                  </a:cubicBezTo>
                  <a:cubicBezTo>
                    <a:pt x="310174" y="61758"/>
                    <a:pt x="310174" y="61770"/>
                    <a:pt x="310174" y="61778"/>
                  </a:cubicBezTo>
                  <a:lnTo>
                    <a:pt x="310174" y="222182"/>
                  </a:lnTo>
                  <a:lnTo>
                    <a:pt x="620398" y="532378"/>
                  </a:lnTo>
                  <a:lnTo>
                    <a:pt x="310174" y="842602"/>
                  </a:lnTo>
                  <a:lnTo>
                    <a:pt x="310174" y="1003090"/>
                  </a:lnTo>
                  <a:cubicBezTo>
                    <a:pt x="310174" y="1037338"/>
                    <a:pt x="337938" y="1065101"/>
                    <a:pt x="372185" y="1065101"/>
                  </a:cubicBezTo>
                  <a:cubicBezTo>
                    <a:pt x="388549" y="1065101"/>
                    <a:pt x="404249" y="1058644"/>
                    <a:pt x="415866" y="1047107"/>
                  </a:cubicBezTo>
                  <a:lnTo>
                    <a:pt x="930623" y="532434"/>
                  </a:lnTo>
                  <a:lnTo>
                    <a:pt x="416062" y="17845"/>
                  </a:lnTo>
                  <a:cubicBezTo>
                    <a:pt x="404432" y="6207"/>
                    <a:pt x="388638"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92" name="Graphic 168">
              <a:extLst>
                <a:ext uri="{FF2B5EF4-FFF2-40B4-BE49-F238E27FC236}">
                  <a16:creationId xmlns:a16="http://schemas.microsoft.com/office/drawing/2014/main" id="{35D26413-32A3-4B6E-BAA3-D1E57AD7377A}"/>
                </a:ext>
              </a:extLst>
            </p:cNvPr>
            <p:cNvSpPr/>
            <p:nvPr/>
          </p:nvSpPr>
          <p:spPr>
            <a:xfrm>
              <a:off x="4536916" y="1753351"/>
              <a:ext cx="930700" cy="1065334"/>
            </a:xfrm>
            <a:custGeom>
              <a:avLst/>
              <a:gdLst>
                <a:gd name="connsiteX0" fmla="*/ 310146 w 930700"/>
                <a:gd name="connsiteY0" fmla="*/ 222154 h 1065334"/>
                <a:gd name="connsiteX1" fmla="*/ 310146 w 930700"/>
                <a:gd name="connsiteY1" fmla="*/ 842546 h 1065334"/>
                <a:gd name="connsiteX2" fmla="*/ 106118 w 930700"/>
                <a:gd name="connsiteY2" fmla="*/ 1046574 h 1065334"/>
                <a:gd name="connsiteX3" fmla="*/ 62045 w 930700"/>
                <a:gd name="connsiteY3" fmla="*/ 1065017 h 1065334"/>
                <a:gd name="connsiteX4" fmla="*/ -78 w 930700"/>
                <a:gd name="connsiteY4" fmla="*/ 1002781 h 1065334"/>
                <a:gd name="connsiteX5" fmla="*/ -78 w 930700"/>
                <a:gd name="connsiteY5" fmla="*/ 61778 h 1065334"/>
                <a:gd name="connsiteX6" fmla="*/ 62039 w 930700"/>
                <a:gd name="connsiteY6" fmla="*/ -239 h 1065334"/>
                <a:gd name="connsiteX7" fmla="*/ 105641 w 930700"/>
                <a:gd name="connsiteY7" fmla="*/ 17705 h 1065334"/>
                <a:gd name="connsiteX8" fmla="*/ 372157 w 930700"/>
                <a:gd name="connsiteY8" fmla="*/ -261 h 1065334"/>
                <a:gd name="connsiteX9" fmla="*/ 310174 w 930700"/>
                <a:gd name="connsiteY9" fmla="*/ 61778 h 1065334"/>
                <a:gd name="connsiteX10" fmla="*/ 310174 w 930700"/>
                <a:gd name="connsiteY10" fmla="*/ 222182 h 1065334"/>
                <a:gd name="connsiteX11" fmla="*/ 620398 w 930700"/>
                <a:gd name="connsiteY11" fmla="*/ 532406 h 1065334"/>
                <a:gd name="connsiteX12" fmla="*/ 310174 w 930700"/>
                <a:gd name="connsiteY12" fmla="*/ 842630 h 1065334"/>
                <a:gd name="connsiteX13" fmla="*/ 310174 w 930700"/>
                <a:gd name="connsiteY13" fmla="*/ 1003118 h 1065334"/>
                <a:gd name="connsiteX14" fmla="*/ 372241 w 930700"/>
                <a:gd name="connsiteY14" fmla="*/ 1065073 h 1065334"/>
                <a:gd name="connsiteX15" fmla="*/ 415865 w 930700"/>
                <a:gd name="connsiteY15" fmla="*/ 1047079 h 1065334"/>
                <a:gd name="connsiteX16" fmla="*/ 930622 w 930700"/>
                <a:gd name="connsiteY16" fmla="*/ 532406 h 1065334"/>
                <a:gd name="connsiteX17" fmla="*/ 416062 w 930700"/>
                <a:gd name="connsiteY17" fmla="*/ 17873 h 1065334"/>
                <a:gd name="connsiteX18" fmla="*/ 372157 w 930700"/>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46" y="222154"/>
                  </a:moveTo>
                  <a:lnTo>
                    <a:pt x="310146" y="842546"/>
                  </a:lnTo>
                  <a:lnTo>
                    <a:pt x="106118" y="1046574"/>
                  </a:lnTo>
                  <a:cubicBezTo>
                    <a:pt x="94496" y="1058392"/>
                    <a:pt x="78616" y="1065045"/>
                    <a:pt x="62045" y="1065017"/>
                  </a:cubicBezTo>
                  <a:cubicBezTo>
                    <a:pt x="27730" y="1064933"/>
                    <a:pt x="-48" y="1037085"/>
                    <a:pt x="-78" y="1002781"/>
                  </a:cubicBezTo>
                  <a:lnTo>
                    <a:pt x="-78" y="61778"/>
                  </a:lnTo>
                  <a:cubicBezTo>
                    <a:pt x="-50" y="27499"/>
                    <a:pt x="27761" y="-267"/>
                    <a:pt x="62039" y="-239"/>
                  </a:cubicBezTo>
                  <a:cubicBezTo>
                    <a:pt x="78366" y="-225"/>
                    <a:pt x="94033" y="6221"/>
                    <a:pt x="105641" y="17705"/>
                  </a:cubicBezTo>
                  <a:close/>
                  <a:moveTo>
                    <a:pt x="372157" y="-261"/>
                  </a:moveTo>
                  <a:cubicBezTo>
                    <a:pt x="337909" y="-244"/>
                    <a:pt x="310146" y="27530"/>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9"/>
                  </a:cubicBezTo>
                  <a:lnTo>
                    <a:pt x="930622" y="532406"/>
                  </a:lnTo>
                  <a:lnTo>
                    <a:pt x="416062" y="17873"/>
                  </a:lnTo>
                  <a:cubicBezTo>
                    <a:pt x="404440" y="6218"/>
                    <a:pt x="388635" y="-312"/>
                    <a:pt x="372157" y="-261"/>
                  </a:cubicBezTo>
                </a:path>
              </a:pathLst>
            </a:custGeom>
            <a:solidFill>
              <a:srgbClr val="FFFFFF">
                <a:alpha val="5000"/>
              </a:srgbClr>
            </a:solidFill>
            <a:ln w="2807" cap="flat">
              <a:noFill/>
              <a:prstDash val="solid"/>
              <a:miter/>
            </a:ln>
          </p:spPr>
          <p:txBody>
            <a:bodyPr rtlCol="0" anchor="ctr"/>
            <a:lstStyle/>
            <a:p>
              <a:endParaRPr lang="en-AU"/>
            </a:p>
          </p:txBody>
        </p:sp>
        <p:sp>
          <p:nvSpPr>
            <p:cNvPr id="193" name="Graphic 168">
              <a:extLst>
                <a:ext uri="{FF2B5EF4-FFF2-40B4-BE49-F238E27FC236}">
                  <a16:creationId xmlns:a16="http://schemas.microsoft.com/office/drawing/2014/main" id="{35D26413-32A3-4B6E-BAA3-D1E57AD7377A}"/>
                </a:ext>
              </a:extLst>
            </p:cNvPr>
            <p:cNvSpPr/>
            <p:nvPr/>
          </p:nvSpPr>
          <p:spPr>
            <a:xfrm>
              <a:off x="5545348" y="1753351"/>
              <a:ext cx="930700" cy="1065362"/>
            </a:xfrm>
            <a:custGeom>
              <a:avLst/>
              <a:gdLst>
                <a:gd name="connsiteX0" fmla="*/ 310146 w 930700"/>
                <a:gd name="connsiteY0" fmla="*/ 222153 h 1065362"/>
                <a:gd name="connsiteX1" fmla="*/ 310146 w 930700"/>
                <a:gd name="connsiteY1" fmla="*/ 842546 h 1065362"/>
                <a:gd name="connsiteX2" fmla="*/ 106118 w 930700"/>
                <a:gd name="connsiteY2" fmla="*/ 1046573 h 1065362"/>
                <a:gd name="connsiteX3" fmla="*/ 62045 w 930700"/>
                <a:gd name="connsiteY3" fmla="*/ 1065017 h 1065362"/>
                <a:gd name="connsiteX4" fmla="*/ -78 w 930700"/>
                <a:gd name="connsiteY4" fmla="*/ 1002781 h 1065362"/>
                <a:gd name="connsiteX5" fmla="*/ -78 w 930700"/>
                <a:gd name="connsiteY5" fmla="*/ 61778 h 1065362"/>
                <a:gd name="connsiteX6" fmla="*/ 62045 w 930700"/>
                <a:gd name="connsiteY6" fmla="*/ -239 h 1065362"/>
                <a:gd name="connsiteX7" fmla="*/ 105641 w 930700"/>
                <a:gd name="connsiteY7" fmla="*/ 17705 h 1065362"/>
                <a:gd name="connsiteX8" fmla="*/ 372185 w 930700"/>
                <a:gd name="connsiteY8" fmla="*/ -261 h 1065362"/>
                <a:gd name="connsiteX9" fmla="*/ 310174 w 930700"/>
                <a:gd name="connsiteY9" fmla="*/ 61750 h 1065362"/>
                <a:gd name="connsiteX10" fmla="*/ 310174 w 930700"/>
                <a:gd name="connsiteY10" fmla="*/ 61778 h 1065362"/>
                <a:gd name="connsiteX11" fmla="*/ 310174 w 930700"/>
                <a:gd name="connsiteY11" fmla="*/ 222182 h 1065362"/>
                <a:gd name="connsiteX12" fmla="*/ 620398 w 930700"/>
                <a:gd name="connsiteY12" fmla="*/ 532406 h 1065362"/>
                <a:gd name="connsiteX13" fmla="*/ 310174 w 930700"/>
                <a:gd name="connsiteY13" fmla="*/ 842630 h 1065362"/>
                <a:gd name="connsiteX14" fmla="*/ 310174 w 930700"/>
                <a:gd name="connsiteY14" fmla="*/ 1003118 h 1065362"/>
                <a:gd name="connsiteX15" fmla="*/ 372213 w 930700"/>
                <a:gd name="connsiteY15" fmla="*/ 1065101 h 1065362"/>
                <a:gd name="connsiteX16" fmla="*/ 415865 w 930700"/>
                <a:gd name="connsiteY16" fmla="*/ 1047107 h 1065362"/>
                <a:gd name="connsiteX17" fmla="*/ 930622 w 930700"/>
                <a:gd name="connsiteY17" fmla="*/ 532434 h 1065362"/>
                <a:gd name="connsiteX18" fmla="*/ 416062 w 930700"/>
                <a:gd name="connsiteY18" fmla="*/ 17901 h 1065362"/>
                <a:gd name="connsiteX19" fmla="*/ 372185 w 930700"/>
                <a:gd name="connsiteY19" fmla="*/ -205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62">
                  <a:moveTo>
                    <a:pt x="310146" y="222153"/>
                  </a:moveTo>
                  <a:lnTo>
                    <a:pt x="310146"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47"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65" y="1065129"/>
                    <a:pt x="372213" y="1065101"/>
                  </a:cubicBezTo>
                  <a:cubicBezTo>
                    <a:pt x="388579" y="1065101"/>
                    <a:pt x="404243" y="1058616"/>
                    <a:pt x="415865" y="1047107"/>
                  </a:cubicBezTo>
                  <a:lnTo>
                    <a:pt x="930622" y="532434"/>
                  </a:lnTo>
                  <a:lnTo>
                    <a:pt x="416062" y="17901"/>
                  </a:lnTo>
                  <a:cubicBezTo>
                    <a:pt x="404440" y="6263"/>
                    <a:pt x="388635" y="-256"/>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94" name="Graphic 168">
              <a:extLst>
                <a:ext uri="{FF2B5EF4-FFF2-40B4-BE49-F238E27FC236}">
                  <a16:creationId xmlns:a16="http://schemas.microsoft.com/office/drawing/2014/main" id="{35D26413-32A3-4B6E-BAA3-D1E57AD7377A}"/>
                </a:ext>
              </a:extLst>
            </p:cNvPr>
            <p:cNvSpPr/>
            <p:nvPr/>
          </p:nvSpPr>
          <p:spPr>
            <a:xfrm>
              <a:off x="6553780" y="1753351"/>
              <a:ext cx="930616" cy="1065278"/>
            </a:xfrm>
            <a:custGeom>
              <a:avLst/>
              <a:gdLst>
                <a:gd name="connsiteX0" fmla="*/ 310174 w 930616"/>
                <a:gd name="connsiteY0" fmla="*/ 222154 h 1065278"/>
                <a:gd name="connsiteX1" fmla="*/ 310174 w 930616"/>
                <a:gd name="connsiteY1" fmla="*/ 842546 h 1065278"/>
                <a:gd name="connsiteX2" fmla="*/ 106118 w 930616"/>
                <a:gd name="connsiteY2" fmla="*/ 1046574 h 1065278"/>
                <a:gd name="connsiteX3" fmla="*/ 62045 w 930616"/>
                <a:gd name="connsiteY3" fmla="*/ 1065017 h 1065278"/>
                <a:gd name="connsiteX4" fmla="*/ -78 w 930616"/>
                <a:gd name="connsiteY4" fmla="*/ 1002781 h 1065278"/>
                <a:gd name="connsiteX5" fmla="*/ -78 w 930616"/>
                <a:gd name="connsiteY5" fmla="*/ 61778 h 1065278"/>
                <a:gd name="connsiteX6" fmla="*/ 62045 w 930616"/>
                <a:gd name="connsiteY6" fmla="*/ -239 h 1065278"/>
                <a:gd name="connsiteX7" fmla="*/ 105641 w 930616"/>
                <a:gd name="connsiteY7" fmla="*/ 17705 h 1065278"/>
                <a:gd name="connsiteX8" fmla="*/ 372185 w 930616"/>
                <a:gd name="connsiteY8" fmla="*/ -261 h 1065278"/>
                <a:gd name="connsiteX9" fmla="*/ 310174 w 930616"/>
                <a:gd name="connsiteY9" fmla="*/ 61750 h 1065278"/>
                <a:gd name="connsiteX10" fmla="*/ 310174 w 930616"/>
                <a:gd name="connsiteY10" fmla="*/ 61778 h 1065278"/>
                <a:gd name="connsiteX11" fmla="*/ 310174 w 930616"/>
                <a:gd name="connsiteY11" fmla="*/ 222182 h 1065278"/>
                <a:gd name="connsiteX12" fmla="*/ 620398 w 930616"/>
                <a:gd name="connsiteY12" fmla="*/ 532406 h 1065278"/>
                <a:gd name="connsiteX13" fmla="*/ 310174 w 930616"/>
                <a:gd name="connsiteY13" fmla="*/ 842630 h 1065278"/>
                <a:gd name="connsiteX14" fmla="*/ 310174 w 930616"/>
                <a:gd name="connsiteY14" fmla="*/ 1003118 h 1065278"/>
                <a:gd name="connsiteX15" fmla="*/ 372297 w 930616"/>
                <a:gd name="connsiteY15" fmla="*/ 1065017 h 1065278"/>
                <a:gd name="connsiteX16" fmla="*/ 415781 w 930616"/>
                <a:gd name="connsiteY16" fmla="*/ 1047107 h 1065278"/>
                <a:gd name="connsiteX17" fmla="*/ 930538 w 930616"/>
                <a:gd name="connsiteY17" fmla="*/ 532434 h 1065278"/>
                <a:gd name="connsiteX18" fmla="*/ 416062 w 930616"/>
                <a:gd name="connsiteY18" fmla="*/ 17845 h 1065278"/>
                <a:gd name="connsiteX19" fmla="*/ 372185 w 930616"/>
                <a:gd name="connsiteY19"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16" h="1065278">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47"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398" y="532406"/>
                  </a:lnTo>
                  <a:lnTo>
                    <a:pt x="310174" y="842630"/>
                  </a:lnTo>
                  <a:lnTo>
                    <a:pt x="310174" y="1003118"/>
                  </a:lnTo>
                  <a:cubicBezTo>
                    <a:pt x="310230" y="1037366"/>
                    <a:pt x="338050" y="1065073"/>
                    <a:pt x="372297" y="1065017"/>
                  </a:cubicBezTo>
                  <a:cubicBezTo>
                    <a:pt x="388579" y="1064989"/>
                    <a:pt x="404187" y="1058560"/>
                    <a:pt x="415781" y="1047107"/>
                  </a:cubicBezTo>
                  <a:lnTo>
                    <a:pt x="930538" y="532434"/>
                  </a:lnTo>
                  <a:lnTo>
                    <a:pt x="416062" y="17845"/>
                  </a:lnTo>
                  <a:cubicBezTo>
                    <a:pt x="404440" y="6207"/>
                    <a:pt x="388635"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95" name="Graphic 168">
              <a:extLst>
                <a:ext uri="{FF2B5EF4-FFF2-40B4-BE49-F238E27FC236}">
                  <a16:creationId xmlns:a16="http://schemas.microsoft.com/office/drawing/2014/main" id="{35D26413-32A3-4B6E-BAA3-D1E57AD7377A}"/>
                </a:ext>
              </a:extLst>
            </p:cNvPr>
            <p:cNvSpPr/>
            <p:nvPr/>
          </p:nvSpPr>
          <p:spPr>
            <a:xfrm>
              <a:off x="7562212"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40"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96" name="Graphic 168">
              <a:extLst>
                <a:ext uri="{FF2B5EF4-FFF2-40B4-BE49-F238E27FC236}">
                  <a16:creationId xmlns:a16="http://schemas.microsoft.com/office/drawing/2014/main" id="{35D26413-32A3-4B6E-BAA3-D1E57AD7377A}"/>
                </a:ext>
              </a:extLst>
            </p:cNvPr>
            <p:cNvSpPr/>
            <p:nvPr/>
          </p:nvSpPr>
          <p:spPr>
            <a:xfrm>
              <a:off x="8570644"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39"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97" name="Graphic 168">
              <a:extLst>
                <a:ext uri="{FF2B5EF4-FFF2-40B4-BE49-F238E27FC236}">
                  <a16:creationId xmlns:a16="http://schemas.microsoft.com/office/drawing/2014/main" id="{35D26413-32A3-4B6E-BAA3-D1E57AD7377A}"/>
                </a:ext>
              </a:extLst>
            </p:cNvPr>
            <p:cNvSpPr/>
            <p:nvPr/>
          </p:nvSpPr>
          <p:spPr>
            <a:xfrm>
              <a:off x="9579076"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39"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98" name="Graphic 168">
              <a:extLst>
                <a:ext uri="{FF2B5EF4-FFF2-40B4-BE49-F238E27FC236}">
                  <a16:creationId xmlns:a16="http://schemas.microsoft.com/office/drawing/2014/main" id="{35D26413-32A3-4B6E-BAA3-D1E57AD7377A}"/>
                </a:ext>
              </a:extLst>
            </p:cNvPr>
            <p:cNvSpPr/>
            <p:nvPr/>
          </p:nvSpPr>
          <p:spPr>
            <a:xfrm>
              <a:off x="10587508" y="1753351"/>
              <a:ext cx="930841" cy="1065502"/>
            </a:xfrm>
            <a:custGeom>
              <a:avLst/>
              <a:gdLst>
                <a:gd name="connsiteX0" fmla="*/ 310174 w 930841"/>
                <a:gd name="connsiteY0" fmla="*/ 222154 h 1065502"/>
                <a:gd name="connsiteX1" fmla="*/ 310174 w 930841"/>
                <a:gd name="connsiteY1" fmla="*/ 842546 h 1065502"/>
                <a:gd name="connsiteX2" fmla="*/ 106118 w 930841"/>
                <a:gd name="connsiteY2" fmla="*/ 1046574 h 1065502"/>
                <a:gd name="connsiteX3" fmla="*/ 62045 w 930841"/>
                <a:gd name="connsiteY3" fmla="*/ 1065017 h 1065502"/>
                <a:gd name="connsiteX4" fmla="*/ -78 w 930841"/>
                <a:gd name="connsiteY4" fmla="*/ 1002781 h 1065502"/>
                <a:gd name="connsiteX5" fmla="*/ -78 w 930841"/>
                <a:gd name="connsiteY5" fmla="*/ 61778 h 1065502"/>
                <a:gd name="connsiteX6" fmla="*/ 62045 w 930841"/>
                <a:gd name="connsiteY6" fmla="*/ -239 h 1065502"/>
                <a:gd name="connsiteX7" fmla="*/ 105641 w 930841"/>
                <a:gd name="connsiteY7" fmla="*/ 17705 h 1065502"/>
                <a:gd name="connsiteX8" fmla="*/ 372185 w 930841"/>
                <a:gd name="connsiteY8" fmla="*/ -261 h 1065502"/>
                <a:gd name="connsiteX9" fmla="*/ 310174 w 930841"/>
                <a:gd name="connsiteY9" fmla="*/ 61750 h 1065502"/>
                <a:gd name="connsiteX10" fmla="*/ 310174 w 930841"/>
                <a:gd name="connsiteY10" fmla="*/ 61778 h 1065502"/>
                <a:gd name="connsiteX11" fmla="*/ 310174 w 930841"/>
                <a:gd name="connsiteY11" fmla="*/ 222182 h 1065502"/>
                <a:gd name="connsiteX12" fmla="*/ 620398 w 930841"/>
                <a:gd name="connsiteY12" fmla="*/ 532406 h 1065502"/>
                <a:gd name="connsiteX13" fmla="*/ 310174 w 930841"/>
                <a:gd name="connsiteY13" fmla="*/ 842602 h 1065502"/>
                <a:gd name="connsiteX14" fmla="*/ 310174 w 930841"/>
                <a:gd name="connsiteY14" fmla="*/ 1003090 h 1065502"/>
                <a:gd name="connsiteX15" fmla="*/ 372045 w 930841"/>
                <a:gd name="connsiteY15" fmla="*/ 1065241 h 1065502"/>
                <a:gd name="connsiteX16" fmla="*/ 416005 w 930841"/>
                <a:gd name="connsiteY16" fmla="*/ 1047107 h 1065502"/>
                <a:gd name="connsiteX17" fmla="*/ 930763 w 930841"/>
                <a:gd name="connsiteY17" fmla="*/ 532434 h 1065502"/>
                <a:gd name="connsiteX18" fmla="*/ 416005 w 930841"/>
                <a:gd name="connsiteY18" fmla="*/ 17845 h 1065502"/>
                <a:gd name="connsiteX19" fmla="*/ 372129 w 930841"/>
                <a:gd name="connsiteY19" fmla="*/ -261 h 106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841" h="1065502">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19"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398" y="532406"/>
                  </a:lnTo>
                  <a:lnTo>
                    <a:pt x="310174" y="842602"/>
                  </a:lnTo>
                  <a:lnTo>
                    <a:pt x="310174" y="1003090"/>
                  </a:lnTo>
                  <a:cubicBezTo>
                    <a:pt x="310090" y="1037338"/>
                    <a:pt x="337796" y="1065157"/>
                    <a:pt x="372045" y="1065241"/>
                  </a:cubicBezTo>
                  <a:cubicBezTo>
                    <a:pt x="388523" y="1065269"/>
                    <a:pt x="404356" y="1058757"/>
                    <a:pt x="416005" y="1047107"/>
                  </a:cubicBezTo>
                  <a:lnTo>
                    <a:pt x="930763" y="532434"/>
                  </a:lnTo>
                  <a:lnTo>
                    <a:pt x="416005" y="17845"/>
                  </a:lnTo>
                  <a:cubicBezTo>
                    <a:pt x="404384" y="6207"/>
                    <a:pt x="388579" y="-312"/>
                    <a:pt x="372129" y="-261"/>
                  </a:cubicBezTo>
                </a:path>
              </a:pathLst>
            </a:custGeom>
            <a:solidFill>
              <a:srgbClr val="FFFFFF">
                <a:alpha val="5000"/>
              </a:srgbClr>
            </a:solidFill>
            <a:ln w="2807" cap="flat">
              <a:noFill/>
              <a:prstDash val="solid"/>
              <a:miter/>
            </a:ln>
          </p:spPr>
          <p:txBody>
            <a:bodyPr rtlCol="0" anchor="ctr"/>
            <a:lstStyle/>
            <a:p>
              <a:endParaRPr lang="en-AU"/>
            </a:p>
          </p:txBody>
        </p:sp>
        <p:sp>
          <p:nvSpPr>
            <p:cNvPr id="199" name="Graphic 168">
              <a:extLst>
                <a:ext uri="{FF2B5EF4-FFF2-40B4-BE49-F238E27FC236}">
                  <a16:creationId xmlns:a16="http://schemas.microsoft.com/office/drawing/2014/main" id="{35D26413-32A3-4B6E-BAA3-D1E57AD7377A}"/>
                </a:ext>
              </a:extLst>
            </p:cNvPr>
            <p:cNvSpPr/>
            <p:nvPr/>
          </p:nvSpPr>
          <p:spPr>
            <a:xfrm>
              <a:off x="11595940" y="1753351"/>
              <a:ext cx="930588" cy="1065306"/>
            </a:xfrm>
            <a:custGeom>
              <a:avLst/>
              <a:gdLst>
                <a:gd name="connsiteX0" fmla="*/ 310174 w 930588"/>
                <a:gd name="connsiteY0" fmla="*/ 222154 h 1065306"/>
                <a:gd name="connsiteX1" fmla="*/ 310174 w 930588"/>
                <a:gd name="connsiteY1" fmla="*/ 842546 h 1065306"/>
                <a:gd name="connsiteX2" fmla="*/ 106118 w 930588"/>
                <a:gd name="connsiteY2" fmla="*/ 1046574 h 1065306"/>
                <a:gd name="connsiteX3" fmla="*/ 62045 w 930588"/>
                <a:gd name="connsiteY3" fmla="*/ 1065017 h 1065306"/>
                <a:gd name="connsiteX4" fmla="*/ -78 w 930588"/>
                <a:gd name="connsiteY4" fmla="*/ 1002781 h 1065306"/>
                <a:gd name="connsiteX5" fmla="*/ -78 w 930588"/>
                <a:gd name="connsiteY5" fmla="*/ 61778 h 1065306"/>
                <a:gd name="connsiteX6" fmla="*/ 62045 w 930588"/>
                <a:gd name="connsiteY6" fmla="*/ -239 h 1065306"/>
                <a:gd name="connsiteX7" fmla="*/ 105641 w 930588"/>
                <a:gd name="connsiteY7" fmla="*/ 17705 h 1065306"/>
                <a:gd name="connsiteX8" fmla="*/ 372185 w 930588"/>
                <a:gd name="connsiteY8" fmla="*/ -261 h 1065306"/>
                <a:gd name="connsiteX9" fmla="*/ 310174 w 930588"/>
                <a:gd name="connsiteY9" fmla="*/ 61778 h 1065306"/>
                <a:gd name="connsiteX10" fmla="*/ 310174 w 930588"/>
                <a:gd name="connsiteY10" fmla="*/ 222182 h 1065306"/>
                <a:gd name="connsiteX11" fmla="*/ 620286 w 930588"/>
                <a:gd name="connsiteY11" fmla="*/ 532378 h 1065306"/>
                <a:gd name="connsiteX12" fmla="*/ 310061 w 930588"/>
                <a:gd name="connsiteY12" fmla="*/ 842602 h 1065306"/>
                <a:gd name="connsiteX13" fmla="*/ 310061 w 930588"/>
                <a:gd name="connsiteY13" fmla="*/ 1003090 h 1065306"/>
                <a:gd name="connsiteX14" fmla="*/ 372129 w 930588"/>
                <a:gd name="connsiteY14" fmla="*/ 1065045 h 1065306"/>
                <a:gd name="connsiteX15" fmla="*/ 415752 w 930588"/>
                <a:gd name="connsiteY15" fmla="*/ 1047051 h 1065306"/>
                <a:gd name="connsiteX16" fmla="*/ 930510 w 930588"/>
                <a:gd name="connsiteY16" fmla="*/ 532378 h 1065306"/>
                <a:gd name="connsiteX17" fmla="*/ 415949 w 930588"/>
                <a:gd name="connsiteY17" fmla="*/ 17845 h 1065306"/>
                <a:gd name="connsiteX18" fmla="*/ 372073 w 930588"/>
                <a:gd name="connsiteY18" fmla="*/ -261 h 106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88" h="1065306">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19" y="6221"/>
                    <a:pt x="105641" y="17705"/>
                  </a:cubicBezTo>
                  <a:close/>
                  <a:moveTo>
                    <a:pt x="372185" y="-261"/>
                  </a:moveTo>
                  <a:cubicBezTo>
                    <a:pt x="337937" y="-244"/>
                    <a:pt x="310174" y="27525"/>
                    <a:pt x="310174" y="61778"/>
                  </a:cubicBezTo>
                  <a:lnTo>
                    <a:pt x="310174" y="222182"/>
                  </a:lnTo>
                  <a:lnTo>
                    <a:pt x="620286" y="532378"/>
                  </a:lnTo>
                  <a:lnTo>
                    <a:pt x="310061" y="842602"/>
                  </a:lnTo>
                  <a:lnTo>
                    <a:pt x="310061" y="1003090"/>
                  </a:lnTo>
                  <a:cubicBezTo>
                    <a:pt x="310090" y="1037338"/>
                    <a:pt x="337881" y="1065073"/>
                    <a:pt x="372129" y="1065045"/>
                  </a:cubicBezTo>
                  <a:cubicBezTo>
                    <a:pt x="388466" y="1065045"/>
                    <a:pt x="404159" y="1058560"/>
                    <a:pt x="415752" y="1047051"/>
                  </a:cubicBezTo>
                  <a:lnTo>
                    <a:pt x="930510" y="532378"/>
                  </a:lnTo>
                  <a:lnTo>
                    <a:pt x="415949" y="17845"/>
                  </a:lnTo>
                  <a:cubicBezTo>
                    <a:pt x="404328" y="6207"/>
                    <a:pt x="388523" y="-312"/>
                    <a:pt x="372073" y="-261"/>
                  </a:cubicBezTo>
                </a:path>
              </a:pathLst>
            </a:custGeom>
            <a:solidFill>
              <a:srgbClr val="FFFFFF">
                <a:alpha val="5000"/>
              </a:srgbClr>
            </a:solidFill>
            <a:ln w="2807" cap="flat">
              <a:noFill/>
              <a:prstDash val="solid"/>
              <a:miter/>
            </a:ln>
          </p:spPr>
          <p:txBody>
            <a:bodyPr rtlCol="0" anchor="ctr"/>
            <a:lstStyle/>
            <a:p>
              <a:endParaRPr lang="en-AU"/>
            </a:p>
          </p:txBody>
        </p:sp>
        <p:sp>
          <p:nvSpPr>
            <p:cNvPr id="200" name="Graphic 168">
              <a:extLst>
                <a:ext uri="{FF2B5EF4-FFF2-40B4-BE49-F238E27FC236}">
                  <a16:creationId xmlns:a16="http://schemas.microsoft.com/office/drawing/2014/main" id="{35D26413-32A3-4B6E-BAA3-D1E57AD7377A}"/>
                </a:ext>
              </a:extLst>
            </p:cNvPr>
            <p:cNvSpPr/>
            <p:nvPr/>
          </p:nvSpPr>
          <p:spPr>
            <a:xfrm>
              <a:off x="2830360" y="4039370"/>
              <a:ext cx="930644" cy="1065277"/>
            </a:xfrm>
            <a:custGeom>
              <a:avLst/>
              <a:gdLst>
                <a:gd name="connsiteX0" fmla="*/ 310174 w 930644"/>
                <a:gd name="connsiteY0" fmla="*/ 222154 h 1065277"/>
                <a:gd name="connsiteX1" fmla="*/ 310174 w 930644"/>
                <a:gd name="connsiteY1" fmla="*/ 842546 h 1065277"/>
                <a:gd name="connsiteX2" fmla="*/ 106146 w 930644"/>
                <a:gd name="connsiteY2" fmla="*/ 1046573 h 1065277"/>
                <a:gd name="connsiteX3" fmla="*/ 18331 w 930644"/>
                <a:gd name="connsiteY3" fmla="*/ 1047023 h 1065277"/>
                <a:gd name="connsiteX4" fmla="*/ -78 w 930644"/>
                <a:gd name="connsiteY4" fmla="*/ 1002781 h 1065277"/>
                <a:gd name="connsiteX5" fmla="*/ -78 w 930644"/>
                <a:gd name="connsiteY5" fmla="*/ 61722 h 1065277"/>
                <a:gd name="connsiteX6" fmla="*/ 62068 w 930644"/>
                <a:gd name="connsiteY6" fmla="*/ -261 h 1065277"/>
                <a:gd name="connsiteX7" fmla="*/ 105641 w 930644"/>
                <a:gd name="connsiteY7" fmla="*/ 17677 h 1065277"/>
                <a:gd name="connsiteX8" fmla="*/ 372185 w 930644"/>
                <a:gd name="connsiteY8" fmla="*/ -261 h 1065277"/>
                <a:gd name="connsiteX9" fmla="*/ 310174 w 930644"/>
                <a:gd name="connsiteY9" fmla="*/ 61722 h 1065277"/>
                <a:gd name="connsiteX10" fmla="*/ 310174 w 930644"/>
                <a:gd name="connsiteY10" fmla="*/ 222154 h 1065277"/>
                <a:gd name="connsiteX11" fmla="*/ 620314 w 930644"/>
                <a:gd name="connsiteY11" fmla="*/ 532434 h 1065277"/>
                <a:gd name="connsiteX12" fmla="*/ 310174 w 930644"/>
                <a:gd name="connsiteY12" fmla="*/ 842574 h 1065277"/>
                <a:gd name="connsiteX13" fmla="*/ 310174 w 930644"/>
                <a:gd name="connsiteY13" fmla="*/ 1003061 h 1065277"/>
                <a:gd name="connsiteX14" fmla="*/ 372309 w 930644"/>
                <a:gd name="connsiteY14" fmla="*/ 1065017 h 1065277"/>
                <a:gd name="connsiteX15" fmla="*/ 415893 w 930644"/>
                <a:gd name="connsiteY15" fmla="*/ 1047023 h 1065277"/>
                <a:gd name="connsiteX16" fmla="*/ 930566 w 930644"/>
                <a:gd name="connsiteY16" fmla="*/ 532434 h 1065277"/>
                <a:gd name="connsiteX17" fmla="*/ 416006 w 930644"/>
                <a:gd name="connsiteY17" fmla="*/ 17873 h 1065277"/>
                <a:gd name="connsiteX18" fmla="*/ 372129 w 930644"/>
                <a:gd name="connsiteY18" fmla="*/ -205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277">
                  <a:moveTo>
                    <a:pt x="310174" y="222154"/>
                  </a:moveTo>
                  <a:lnTo>
                    <a:pt x="310174" y="842546"/>
                  </a:lnTo>
                  <a:lnTo>
                    <a:pt x="106146" y="1046573"/>
                  </a:lnTo>
                  <a:cubicBezTo>
                    <a:pt x="82018" y="1070940"/>
                    <a:pt x="42703" y="1071136"/>
                    <a:pt x="18331" y="1047023"/>
                  </a:cubicBezTo>
                  <a:cubicBezTo>
                    <a:pt x="6524" y="1035316"/>
                    <a:pt x="-106" y="1019400"/>
                    <a:pt x="-78" y="1002781"/>
                  </a:cubicBezTo>
                  <a:lnTo>
                    <a:pt x="-78" y="61722"/>
                  </a:lnTo>
                  <a:cubicBezTo>
                    <a:pt x="-36" y="27446"/>
                    <a:pt x="27789" y="-317"/>
                    <a:pt x="62068" y="-261"/>
                  </a:cubicBezTo>
                  <a:cubicBezTo>
                    <a:pt x="78386" y="-233"/>
                    <a:pt x="94039" y="6195"/>
                    <a:pt x="105641" y="17677"/>
                  </a:cubicBezTo>
                  <a:close/>
                  <a:moveTo>
                    <a:pt x="372185" y="-261"/>
                  </a:moveTo>
                  <a:cubicBezTo>
                    <a:pt x="337948" y="-261"/>
                    <a:pt x="310191" y="27474"/>
                    <a:pt x="310174" y="61722"/>
                  </a:cubicBezTo>
                  <a:lnTo>
                    <a:pt x="310174" y="222154"/>
                  </a:lnTo>
                  <a:lnTo>
                    <a:pt x="620314" y="532434"/>
                  </a:lnTo>
                  <a:lnTo>
                    <a:pt x="310174" y="842574"/>
                  </a:lnTo>
                  <a:lnTo>
                    <a:pt x="310174" y="1003061"/>
                  </a:lnTo>
                  <a:cubicBezTo>
                    <a:pt x="310227" y="1037338"/>
                    <a:pt x="338044" y="1065045"/>
                    <a:pt x="372309" y="1065017"/>
                  </a:cubicBezTo>
                  <a:cubicBezTo>
                    <a:pt x="388638" y="1064989"/>
                    <a:pt x="404297" y="1058532"/>
                    <a:pt x="415893" y="1047023"/>
                  </a:cubicBezTo>
                  <a:lnTo>
                    <a:pt x="930566" y="532434"/>
                  </a:lnTo>
                  <a:lnTo>
                    <a:pt x="416006" y="17873"/>
                  </a:lnTo>
                  <a:cubicBezTo>
                    <a:pt x="404372" y="6252"/>
                    <a:pt x="388579" y="-261"/>
                    <a:pt x="372129" y="-205"/>
                  </a:cubicBezTo>
                </a:path>
              </a:pathLst>
            </a:custGeom>
            <a:solidFill>
              <a:srgbClr val="FFFFFF">
                <a:alpha val="5000"/>
              </a:srgbClr>
            </a:solidFill>
            <a:ln w="2807" cap="flat">
              <a:noFill/>
              <a:prstDash val="solid"/>
              <a:miter/>
            </a:ln>
          </p:spPr>
          <p:txBody>
            <a:bodyPr rtlCol="0" anchor="ctr"/>
            <a:lstStyle/>
            <a:p>
              <a:endParaRPr lang="en-AU"/>
            </a:p>
          </p:txBody>
        </p:sp>
        <p:sp>
          <p:nvSpPr>
            <p:cNvPr id="201" name="Graphic 168">
              <a:extLst>
                <a:ext uri="{FF2B5EF4-FFF2-40B4-BE49-F238E27FC236}">
                  <a16:creationId xmlns:a16="http://schemas.microsoft.com/office/drawing/2014/main" id="{35D26413-32A3-4B6E-BAA3-D1E57AD7377A}"/>
                </a:ext>
              </a:extLst>
            </p:cNvPr>
            <p:cNvSpPr/>
            <p:nvPr/>
          </p:nvSpPr>
          <p:spPr>
            <a:xfrm>
              <a:off x="2985430"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43 w 930700"/>
                <a:gd name="connsiteY3" fmla="*/ 1047051 h 1065278"/>
                <a:gd name="connsiteX4" fmla="*/ -78 w 930700"/>
                <a:gd name="connsiteY4" fmla="*/ 1002781 h 1065278"/>
                <a:gd name="connsiteX5" fmla="*/ -78 w 930700"/>
                <a:gd name="connsiteY5" fmla="*/ 61722 h 1065278"/>
                <a:gd name="connsiteX6" fmla="*/ 62068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1 w 930700"/>
                <a:gd name="connsiteY14" fmla="*/ 1065017 h 1065278"/>
                <a:gd name="connsiteX15" fmla="*/ 415865 w 930700"/>
                <a:gd name="connsiteY15" fmla="*/ 1047023 h 1065278"/>
                <a:gd name="connsiteX16" fmla="*/ 930622 w 930700"/>
                <a:gd name="connsiteY16" fmla="*/ 532378 h 1065278"/>
                <a:gd name="connsiteX17" fmla="*/ 416174 w 930700"/>
                <a:gd name="connsiteY17" fmla="*/ 17818 h 1065278"/>
                <a:gd name="connsiteX18" fmla="*/ 372297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13" y="1070940"/>
                    <a:pt x="42715" y="1071165"/>
                    <a:pt x="18343" y="1047051"/>
                  </a:cubicBezTo>
                  <a:cubicBezTo>
                    <a:pt x="6519" y="1035373"/>
                    <a:pt x="-118" y="1019400"/>
                    <a:pt x="-78" y="1002781"/>
                  </a:cubicBezTo>
                  <a:lnTo>
                    <a:pt x="-78" y="61722"/>
                  </a:lnTo>
                  <a:cubicBezTo>
                    <a:pt x="-36" y="27446"/>
                    <a:pt x="27789" y="-317"/>
                    <a:pt x="62068" y="-261"/>
                  </a:cubicBezTo>
                  <a:cubicBezTo>
                    <a:pt x="78386" y="-233"/>
                    <a:pt x="94039" y="6196"/>
                    <a:pt x="105641" y="17677"/>
                  </a:cubicBezTo>
                  <a:close/>
                  <a:moveTo>
                    <a:pt x="372185" y="-261"/>
                  </a:moveTo>
                  <a:cubicBezTo>
                    <a:pt x="337948" y="-261"/>
                    <a:pt x="310191" y="27475"/>
                    <a:pt x="310174" y="61722"/>
                  </a:cubicBezTo>
                  <a:lnTo>
                    <a:pt x="310174" y="222154"/>
                  </a:lnTo>
                  <a:lnTo>
                    <a:pt x="620398" y="532378"/>
                  </a:lnTo>
                  <a:lnTo>
                    <a:pt x="310174" y="842574"/>
                  </a:lnTo>
                  <a:lnTo>
                    <a:pt x="310174" y="1003062"/>
                  </a:lnTo>
                  <a:cubicBezTo>
                    <a:pt x="310205" y="1037310"/>
                    <a:pt x="337993" y="1065045"/>
                    <a:pt x="372241" y="1065017"/>
                  </a:cubicBezTo>
                  <a:cubicBezTo>
                    <a:pt x="388585" y="1065017"/>
                    <a:pt x="404263" y="1058533"/>
                    <a:pt x="415865" y="1047023"/>
                  </a:cubicBezTo>
                  <a:lnTo>
                    <a:pt x="930622" y="532378"/>
                  </a:lnTo>
                  <a:lnTo>
                    <a:pt x="416174" y="17818"/>
                  </a:lnTo>
                  <a:cubicBezTo>
                    <a:pt x="404541" y="6196"/>
                    <a:pt x="388748"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202" name="Graphic 168">
              <a:extLst>
                <a:ext uri="{FF2B5EF4-FFF2-40B4-BE49-F238E27FC236}">
                  <a16:creationId xmlns:a16="http://schemas.microsoft.com/office/drawing/2014/main" id="{35D26413-32A3-4B6E-BAA3-D1E57AD7377A}"/>
                </a:ext>
              </a:extLst>
            </p:cNvPr>
            <p:cNvSpPr/>
            <p:nvPr/>
          </p:nvSpPr>
          <p:spPr>
            <a:xfrm>
              <a:off x="3993834" y="5182379"/>
              <a:ext cx="930784" cy="1065277"/>
            </a:xfrm>
            <a:custGeom>
              <a:avLst/>
              <a:gdLst>
                <a:gd name="connsiteX0" fmla="*/ 310146 w 930784"/>
                <a:gd name="connsiteY0" fmla="*/ 222154 h 1065277"/>
                <a:gd name="connsiteX1" fmla="*/ 310146 w 930784"/>
                <a:gd name="connsiteY1" fmla="*/ 842546 h 1065277"/>
                <a:gd name="connsiteX2" fmla="*/ 106118 w 930784"/>
                <a:gd name="connsiteY2" fmla="*/ 1046574 h 1065277"/>
                <a:gd name="connsiteX3" fmla="*/ 18343 w 930784"/>
                <a:gd name="connsiteY3" fmla="*/ 1047051 h 1065277"/>
                <a:gd name="connsiteX4" fmla="*/ -78 w 930784"/>
                <a:gd name="connsiteY4" fmla="*/ 1002781 h 1065277"/>
                <a:gd name="connsiteX5" fmla="*/ -78 w 930784"/>
                <a:gd name="connsiteY5" fmla="*/ 61722 h 1065277"/>
                <a:gd name="connsiteX6" fmla="*/ 62068 w 930784"/>
                <a:gd name="connsiteY6" fmla="*/ -261 h 1065277"/>
                <a:gd name="connsiteX7" fmla="*/ 105641 w 930784"/>
                <a:gd name="connsiteY7" fmla="*/ 17677 h 1065277"/>
                <a:gd name="connsiteX8" fmla="*/ 372157 w 930784"/>
                <a:gd name="connsiteY8" fmla="*/ -261 h 1065277"/>
                <a:gd name="connsiteX9" fmla="*/ 310146 w 930784"/>
                <a:gd name="connsiteY9" fmla="*/ 61722 h 1065277"/>
                <a:gd name="connsiteX10" fmla="*/ 310146 w 930784"/>
                <a:gd name="connsiteY10" fmla="*/ 222154 h 1065277"/>
                <a:gd name="connsiteX11" fmla="*/ 620482 w 930784"/>
                <a:gd name="connsiteY11" fmla="*/ 532378 h 1065277"/>
                <a:gd name="connsiteX12" fmla="*/ 310258 w 930784"/>
                <a:gd name="connsiteY12" fmla="*/ 842574 h 1065277"/>
                <a:gd name="connsiteX13" fmla="*/ 310258 w 930784"/>
                <a:gd name="connsiteY13" fmla="*/ 1003062 h 1065277"/>
                <a:gd name="connsiteX14" fmla="*/ 372393 w 930784"/>
                <a:gd name="connsiteY14" fmla="*/ 1065017 h 1065277"/>
                <a:gd name="connsiteX15" fmla="*/ 415978 w 930784"/>
                <a:gd name="connsiteY15" fmla="*/ 1047023 h 1065277"/>
                <a:gd name="connsiteX16" fmla="*/ 930707 w 930784"/>
                <a:gd name="connsiteY16" fmla="*/ 532378 h 1065277"/>
                <a:gd name="connsiteX17" fmla="*/ 416174 w 930784"/>
                <a:gd name="connsiteY17" fmla="*/ 17818 h 1065277"/>
                <a:gd name="connsiteX18" fmla="*/ 372269 w 930784"/>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84" h="1065277">
                  <a:moveTo>
                    <a:pt x="310146" y="222154"/>
                  </a:moveTo>
                  <a:lnTo>
                    <a:pt x="310146" y="842546"/>
                  </a:lnTo>
                  <a:lnTo>
                    <a:pt x="106118" y="1046574"/>
                  </a:lnTo>
                  <a:cubicBezTo>
                    <a:pt x="82013" y="1070940"/>
                    <a:pt x="42715" y="1071165"/>
                    <a:pt x="18343" y="1047051"/>
                  </a:cubicBezTo>
                  <a:cubicBezTo>
                    <a:pt x="6519" y="1035373"/>
                    <a:pt x="-117" y="1019400"/>
                    <a:pt x="-78" y="1002781"/>
                  </a:cubicBezTo>
                  <a:lnTo>
                    <a:pt x="-78" y="61722"/>
                  </a:lnTo>
                  <a:cubicBezTo>
                    <a:pt x="-36" y="27446"/>
                    <a:pt x="27789" y="-317"/>
                    <a:pt x="62068" y="-261"/>
                  </a:cubicBezTo>
                  <a:cubicBezTo>
                    <a:pt x="78386" y="-233"/>
                    <a:pt x="94039" y="6195"/>
                    <a:pt x="105641" y="17677"/>
                  </a:cubicBezTo>
                  <a:close/>
                  <a:moveTo>
                    <a:pt x="372157" y="-261"/>
                  </a:moveTo>
                  <a:cubicBezTo>
                    <a:pt x="337920" y="-261"/>
                    <a:pt x="310163" y="27474"/>
                    <a:pt x="310146" y="61722"/>
                  </a:cubicBezTo>
                  <a:lnTo>
                    <a:pt x="310146" y="222154"/>
                  </a:lnTo>
                  <a:lnTo>
                    <a:pt x="620482" y="532378"/>
                  </a:lnTo>
                  <a:lnTo>
                    <a:pt x="310258" y="842574"/>
                  </a:lnTo>
                  <a:lnTo>
                    <a:pt x="310258" y="1003062"/>
                  </a:lnTo>
                  <a:cubicBezTo>
                    <a:pt x="310311" y="1037338"/>
                    <a:pt x="338128" y="1065045"/>
                    <a:pt x="372393" y="1065017"/>
                  </a:cubicBezTo>
                  <a:cubicBezTo>
                    <a:pt x="388722" y="1064989"/>
                    <a:pt x="404381" y="1058533"/>
                    <a:pt x="415978" y="1047023"/>
                  </a:cubicBezTo>
                  <a:lnTo>
                    <a:pt x="930707" y="532378"/>
                  </a:lnTo>
                  <a:lnTo>
                    <a:pt x="416174" y="17818"/>
                  </a:lnTo>
                  <a:cubicBezTo>
                    <a:pt x="404518" y="6195"/>
                    <a:pt x="388722" y="-289"/>
                    <a:pt x="372269" y="-261"/>
                  </a:cubicBezTo>
                </a:path>
              </a:pathLst>
            </a:custGeom>
            <a:solidFill>
              <a:srgbClr val="FFFFFF">
                <a:alpha val="5000"/>
              </a:srgbClr>
            </a:solidFill>
            <a:ln w="2807" cap="flat">
              <a:noFill/>
              <a:prstDash val="solid"/>
              <a:miter/>
            </a:ln>
          </p:spPr>
          <p:txBody>
            <a:bodyPr rtlCol="0" anchor="ctr"/>
            <a:lstStyle/>
            <a:p>
              <a:endParaRPr lang="en-AU"/>
            </a:p>
          </p:txBody>
        </p:sp>
        <p:sp>
          <p:nvSpPr>
            <p:cNvPr id="203" name="Graphic 168">
              <a:extLst>
                <a:ext uri="{FF2B5EF4-FFF2-40B4-BE49-F238E27FC236}">
                  <a16:creationId xmlns:a16="http://schemas.microsoft.com/office/drawing/2014/main" id="{35D26413-32A3-4B6E-BAA3-D1E57AD7377A}"/>
                </a:ext>
              </a:extLst>
            </p:cNvPr>
            <p:cNvSpPr/>
            <p:nvPr/>
          </p:nvSpPr>
          <p:spPr>
            <a:xfrm>
              <a:off x="5002266" y="5182379"/>
              <a:ext cx="930644" cy="1065283"/>
            </a:xfrm>
            <a:custGeom>
              <a:avLst/>
              <a:gdLst>
                <a:gd name="connsiteX0" fmla="*/ 310118 w 930644"/>
                <a:gd name="connsiteY0" fmla="*/ 222154 h 1065283"/>
                <a:gd name="connsiteX1" fmla="*/ 310118 w 930644"/>
                <a:gd name="connsiteY1" fmla="*/ 842546 h 1065283"/>
                <a:gd name="connsiteX2" fmla="*/ 106118 w 930644"/>
                <a:gd name="connsiteY2" fmla="*/ 1046602 h 1065283"/>
                <a:gd name="connsiteX3" fmla="*/ 18337 w 930644"/>
                <a:gd name="connsiteY3" fmla="*/ 1047079 h 1065283"/>
                <a:gd name="connsiteX4" fmla="*/ -78 w 930644"/>
                <a:gd name="connsiteY4" fmla="*/ 1002809 h 1065283"/>
                <a:gd name="connsiteX5" fmla="*/ -78 w 930644"/>
                <a:gd name="connsiteY5" fmla="*/ 61722 h 1065283"/>
                <a:gd name="connsiteX6" fmla="*/ 62073 w 930644"/>
                <a:gd name="connsiteY6" fmla="*/ -261 h 1065283"/>
                <a:gd name="connsiteX7" fmla="*/ 105641 w 930644"/>
                <a:gd name="connsiteY7" fmla="*/ 17677 h 1065283"/>
                <a:gd name="connsiteX8" fmla="*/ 372129 w 930644"/>
                <a:gd name="connsiteY8" fmla="*/ -261 h 1065283"/>
                <a:gd name="connsiteX9" fmla="*/ 310118 w 930644"/>
                <a:gd name="connsiteY9" fmla="*/ 61722 h 1065283"/>
                <a:gd name="connsiteX10" fmla="*/ 310118 w 930644"/>
                <a:gd name="connsiteY10" fmla="*/ 222154 h 1065283"/>
                <a:gd name="connsiteX11" fmla="*/ 620342 w 930644"/>
                <a:gd name="connsiteY11" fmla="*/ 532378 h 1065283"/>
                <a:gd name="connsiteX12" fmla="*/ 310118 w 930644"/>
                <a:gd name="connsiteY12" fmla="*/ 842574 h 1065283"/>
                <a:gd name="connsiteX13" fmla="*/ 310118 w 930644"/>
                <a:gd name="connsiteY13" fmla="*/ 1003062 h 1065283"/>
                <a:gd name="connsiteX14" fmla="*/ 372185 w 930644"/>
                <a:gd name="connsiteY14" fmla="*/ 1065017 h 1065283"/>
                <a:gd name="connsiteX15" fmla="*/ 415809 w 930644"/>
                <a:gd name="connsiteY15" fmla="*/ 1047023 h 1065283"/>
                <a:gd name="connsiteX16" fmla="*/ 930566 w 930644"/>
                <a:gd name="connsiteY16" fmla="*/ 532378 h 1065283"/>
                <a:gd name="connsiteX17" fmla="*/ 416005 w 930644"/>
                <a:gd name="connsiteY17" fmla="*/ 17818 h 1065283"/>
                <a:gd name="connsiteX18" fmla="*/ 372129 w 930644"/>
                <a:gd name="connsiteY18" fmla="*/ -261 h 106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283">
                  <a:moveTo>
                    <a:pt x="310118" y="222154"/>
                  </a:moveTo>
                  <a:lnTo>
                    <a:pt x="310118" y="842546"/>
                  </a:lnTo>
                  <a:lnTo>
                    <a:pt x="106118" y="1046602"/>
                  </a:lnTo>
                  <a:cubicBezTo>
                    <a:pt x="82004" y="1070969"/>
                    <a:pt x="42703" y="1071193"/>
                    <a:pt x="18337" y="1047079"/>
                  </a:cubicBezTo>
                  <a:cubicBezTo>
                    <a:pt x="6519" y="1035401"/>
                    <a:pt x="-106" y="1019428"/>
                    <a:pt x="-78" y="1002809"/>
                  </a:cubicBezTo>
                  <a:lnTo>
                    <a:pt x="-78" y="61722"/>
                  </a:lnTo>
                  <a:cubicBezTo>
                    <a:pt x="-22" y="27446"/>
                    <a:pt x="27797" y="-317"/>
                    <a:pt x="62073" y="-261"/>
                  </a:cubicBezTo>
                  <a:cubicBezTo>
                    <a:pt x="78383" y="-233"/>
                    <a:pt x="94047" y="6196"/>
                    <a:pt x="105641" y="17677"/>
                  </a:cubicBezTo>
                  <a:close/>
                  <a:moveTo>
                    <a:pt x="372129" y="-261"/>
                  </a:moveTo>
                  <a:cubicBezTo>
                    <a:pt x="337881" y="-261"/>
                    <a:pt x="310146" y="27475"/>
                    <a:pt x="310118" y="61722"/>
                  </a:cubicBezTo>
                  <a:lnTo>
                    <a:pt x="310118" y="222154"/>
                  </a:lnTo>
                  <a:lnTo>
                    <a:pt x="620342" y="532378"/>
                  </a:lnTo>
                  <a:lnTo>
                    <a:pt x="310118" y="842574"/>
                  </a:lnTo>
                  <a:lnTo>
                    <a:pt x="310118" y="1003062"/>
                  </a:lnTo>
                  <a:cubicBezTo>
                    <a:pt x="310146" y="1037310"/>
                    <a:pt x="337937" y="1065045"/>
                    <a:pt x="372185" y="1065017"/>
                  </a:cubicBezTo>
                  <a:cubicBezTo>
                    <a:pt x="388523" y="1065017"/>
                    <a:pt x="404215" y="1058533"/>
                    <a:pt x="415809" y="1047023"/>
                  </a:cubicBezTo>
                  <a:lnTo>
                    <a:pt x="930566" y="532378"/>
                  </a:lnTo>
                  <a:lnTo>
                    <a:pt x="416005" y="17818"/>
                  </a:lnTo>
                  <a:cubicBezTo>
                    <a:pt x="404384" y="6196"/>
                    <a:pt x="388579" y="-317"/>
                    <a:pt x="372129" y="-261"/>
                  </a:cubicBezTo>
                </a:path>
              </a:pathLst>
            </a:custGeom>
            <a:solidFill>
              <a:srgbClr val="FFFFFF">
                <a:alpha val="5000"/>
              </a:srgbClr>
            </a:solidFill>
            <a:ln w="2807" cap="flat">
              <a:noFill/>
              <a:prstDash val="solid"/>
              <a:miter/>
            </a:ln>
          </p:spPr>
          <p:txBody>
            <a:bodyPr rtlCol="0" anchor="ctr"/>
            <a:lstStyle/>
            <a:p>
              <a:endParaRPr lang="en-AU"/>
            </a:p>
          </p:txBody>
        </p:sp>
        <p:sp>
          <p:nvSpPr>
            <p:cNvPr id="204" name="Graphic 168">
              <a:extLst>
                <a:ext uri="{FF2B5EF4-FFF2-40B4-BE49-F238E27FC236}">
                  <a16:creationId xmlns:a16="http://schemas.microsoft.com/office/drawing/2014/main" id="{35D26413-32A3-4B6E-BAA3-D1E57AD7377A}"/>
                </a:ext>
              </a:extLst>
            </p:cNvPr>
            <p:cNvSpPr/>
            <p:nvPr/>
          </p:nvSpPr>
          <p:spPr>
            <a:xfrm>
              <a:off x="6010586" y="5182379"/>
              <a:ext cx="930700" cy="1065278"/>
            </a:xfrm>
            <a:custGeom>
              <a:avLst/>
              <a:gdLst>
                <a:gd name="connsiteX0" fmla="*/ 310174 w 930700"/>
                <a:gd name="connsiteY0" fmla="*/ 222154 h 1065278"/>
                <a:gd name="connsiteX1" fmla="*/ 310174 w 930700"/>
                <a:gd name="connsiteY1" fmla="*/ 842546 h 1065278"/>
                <a:gd name="connsiteX2" fmla="*/ 106146 w 930700"/>
                <a:gd name="connsiteY2" fmla="*/ 1046574 h 1065278"/>
                <a:gd name="connsiteX3" fmla="*/ 18337 w 930700"/>
                <a:gd name="connsiteY3" fmla="*/ 1047023 h 1065278"/>
                <a:gd name="connsiteX4" fmla="*/ -78 w 930700"/>
                <a:gd name="connsiteY4" fmla="*/ 1002781 h 1065278"/>
                <a:gd name="connsiteX5" fmla="*/ -78 w 930700"/>
                <a:gd name="connsiteY5" fmla="*/ 61722 h 1065278"/>
                <a:gd name="connsiteX6" fmla="*/ 62129 w 930700"/>
                <a:gd name="connsiteY6" fmla="*/ -205 h 1065278"/>
                <a:gd name="connsiteX7" fmla="*/ 105585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97 w 930700"/>
                <a:gd name="connsiteY14" fmla="*/ 1065017 h 1065278"/>
                <a:gd name="connsiteX15" fmla="*/ 415893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46" y="1046574"/>
                  </a:lnTo>
                  <a:cubicBezTo>
                    <a:pt x="82032" y="1070940"/>
                    <a:pt x="42703" y="1071137"/>
                    <a:pt x="18337" y="1047023"/>
                  </a:cubicBezTo>
                  <a:cubicBezTo>
                    <a:pt x="6519" y="1035317"/>
                    <a:pt x="-106" y="1019400"/>
                    <a:pt x="-78" y="1002781"/>
                  </a:cubicBezTo>
                  <a:lnTo>
                    <a:pt x="-78" y="61722"/>
                  </a:lnTo>
                  <a:cubicBezTo>
                    <a:pt x="6" y="27446"/>
                    <a:pt x="27854" y="-289"/>
                    <a:pt x="62129" y="-205"/>
                  </a:cubicBezTo>
                  <a:cubicBezTo>
                    <a:pt x="78383" y="-177"/>
                    <a:pt x="93991" y="6252"/>
                    <a:pt x="105585"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30" y="1037338"/>
                    <a:pt x="338050" y="1065045"/>
                    <a:pt x="372297" y="1065017"/>
                  </a:cubicBezTo>
                  <a:cubicBezTo>
                    <a:pt x="388635" y="1064989"/>
                    <a:pt x="404300" y="1058533"/>
                    <a:pt x="415893" y="1047023"/>
                  </a:cubicBezTo>
                  <a:lnTo>
                    <a:pt x="930622" y="532378"/>
                  </a:lnTo>
                  <a:lnTo>
                    <a:pt x="416062" y="17818"/>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205" name="Graphic 168">
              <a:extLst>
                <a:ext uri="{FF2B5EF4-FFF2-40B4-BE49-F238E27FC236}">
                  <a16:creationId xmlns:a16="http://schemas.microsoft.com/office/drawing/2014/main" id="{35D26413-32A3-4B6E-BAA3-D1E57AD7377A}"/>
                </a:ext>
              </a:extLst>
            </p:cNvPr>
            <p:cNvSpPr/>
            <p:nvPr/>
          </p:nvSpPr>
          <p:spPr>
            <a:xfrm>
              <a:off x="7018989" y="5182379"/>
              <a:ext cx="930701" cy="1065277"/>
            </a:xfrm>
            <a:custGeom>
              <a:avLst/>
              <a:gdLst>
                <a:gd name="connsiteX0" fmla="*/ 310174 w 930701"/>
                <a:gd name="connsiteY0" fmla="*/ 222154 h 1065277"/>
                <a:gd name="connsiteX1" fmla="*/ 310174 w 930701"/>
                <a:gd name="connsiteY1" fmla="*/ 842546 h 1065277"/>
                <a:gd name="connsiteX2" fmla="*/ 106118 w 930701"/>
                <a:gd name="connsiteY2" fmla="*/ 1046574 h 1065277"/>
                <a:gd name="connsiteX3" fmla="*/ 18337 w 930701"/>
                <a:gd name="connsiteY3" fmla="*/ 1047051 h 1065277"/>
                <a:gd name="connsiteX4" fmla="*/ -78 w 930701"/>
                <a:gd name="connsiteY4" fmla="*/ 1002781 h 1065277"/>
                <a:gd name="connsiteX5" fmla="*/ -78 w 930701"/>
                <a:gd name="connsiteY5" fmla="*/ 61722 h 1065277"/>
                <a:gd name="connsiteX6" fmla="*/ 62073 w 930701"/>
                <a:gd name="connsiteY6" fmla="*/ -261 h 1065277"/>
                <a:gd name="connsiteX7" fmla="*/ 105641 w 930701"/>
                <a:gd name="connsiteY7" fmla="*/ 17677 h 1065277"/>
                <a:gd name="connsiteX8" fmla="*/ 372185 w 930701"/>
                <a:gd name="connsiteY8" fmla="*/ -261 h 1065277"/>
                <a:gd name="connsiteX9" fmla="*/ 310174 w 930701"/>
                <a:gd name="connsiteY9" fmla="*/ 61722 h 1065277"/>
                <a:gd name="connsiteX10" fmla="*/ 310174 w 930701"/>
                <a:gd name="connsiteY10" fmla="*/ 222154 h 1065277"/>
                <a:gd name="connsiteX11" fmla="*/ 620398 w 930701"/>
                <a:gd name="connsiteY11" fmla="*/ 532378 h 1065277"/>
                <a:gd name="connsiteX12" fmla="*/ 310174 w 930701"/>
                <a:gd name="connsiteY12" fmla="*/ 842574 h 1065277"/>
                <a:gd name="connsiteX13" fmla="*/ 310174 w 930701"/>
                <a:gd name="connsiteY13" fmla="*/ 1003062 h 1065277"/>
                <a:gd name="connsiteX14" fmla="*/ 372241 w 930701"/>
                <a:gd name="connsiteY14" fmla="*/ 1065017 h 1065277"/>
                <a:gd name="connsiteX15" fmla="*/ 415865 w 930701"/>
                <a:gd name="connsiteY15" fmla="*/ 1047023 h 1065277"/>
                <a:gd name="connsiteX16" fmla="*/ 930623 w 930701"/>
                <a:gd name="connsiteY16" fmla="*/ 532378 h 1065277"/>
                <a:gd name="connsiteX17" fmla="*/ 416062 w 930701"/>
                <a:gd name="connsiteY17" fmla="*/ 17818 h 1065277"/>
                <a:gd name="connsiteX18" fmla="*/ 372185 w 930701"/>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1" h="1065277">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202" y="1037310"/>
                    <a:pt x="337993" y="1065045"/>
                    <a:pt x="372241" y="1065017"/>
                  </a:cubicBezTo>
                  <a:cubicBezTo>
                    <a:pt x="388579" y="1065017"/>
                    <a:pt x="404272" y="1058533"/>
                    <a:pt x="415865" y="1047023"/>
                  </a:cubicBezTo>
                  <a:lnTo>
                    <a:pt x="930623" y="532378"/>
                  </a:lnTo>
                  <a:lnTo>
                    <a:pt x="416062" y="17818"/>
                  </a:lnTo>
                  <a:cubicBezTo>
                    <a:pt x="404412" y="6195"/>
                    <a:pt x="388636" y="-289"/>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206" name="Graphic 168">
              <a:extLst>
                <a:ext uri="{FF2B5EF4-FFF2-40B4-BE49-F238E27FC236}">
                  <a16:creationId xmlns:a16="http://schemas.microsoft.com/office/drawing/2014/main" id="{35D26413-32A3-4B6E-BAA3-D1E57AD7377A}"/>
                </a:ext>
              </a:extLst>
            </p:cNvPr>
            <p:cNvSpPr/>
            <p:nvPr/>
          </p:nvSpPr>
          <p:spPr>
            <a:xfrm>
              <a:off x="8027366" y="5182379"/>
              <a:ext cx="930700" cy="1065278"/>
            </a:xfrm>
            <a:custGeom>
              <a:avLst/>
              <a:gdLst>
                <a:gd name="connsiteX0" fmla="*/ 310174 w 930700"/>
                <a:gd name="connsiteY0" fmla="*/ 222154 h 1065278"/>
                <a:gd name="connsiteX1" fmla="*/ 310174 w 930700"/>
                <a:gd name="connsiteY1" fmla="*/ 842546 h 1065278"/>
                <a:gd name="connsiteX2" fmla="*/ 106146 w 930700"/>
                <a:gd name="connsiteY2" fmla="*/ 1046574 h 1065278"/>
                <a:gd name="connsiteX3" fmla="*/ 18337 w 930700"/>
                <a:gd name="connsiteY3" fmla="*/ 1047023 h 1065278"/>
                <a:gd name="connsiteX4" fmla="*/ -78 w 930700"/>
                <a:gd name="connsiteY4" fmla="*/ 1002781 h 1065278"/>
                <a:gd name="connsiteX5" fmla="*/ -78 w 930700"/>
                <a:gd name="connsiteY5" fmla="*/ 61722 h 1065278"/>
                <a:gd name="connsiteX6" fmla="*/ 62073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1 w 930700"/>
                <a:gd name="connsiteY14" fmla="*/ 1065017 h 1065278"/>
                <a:gd name="connsiteX15" fmla="*/ 415865 w 930700"/>
                <a:gd name="connsiteY15" fmla="*/ 1047023 h 1065278"/>
                <a:gd name="connsiteX16" fmla="*/ 930622 w 930700"/>
                <a:gd name="connsiteY16" fmla="*/ 532378 h 1065278"/>
                <a:gd name="connsiteX17" fmla="*/ 415977 w 930700"/>
                <a:gd name="connsiteY17" fmla="*/ 17818 h 1065278"/>
                <a:gd name="connsiteX18" fmla="*/ 372101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46" y="1046574"/>
                  </a:lnTo>
                  <a:cubicBezTo>
                    <a:pt x="82032" y="1070940"/>
                    <a:pt x="42703" y="1071137"/>
                    <a:pt x="18337" y="1047023"/>
                  </a:cubicBezTo>
                  <a:cubicBezTo>
                    <a:pt x="6518" y="1035317"/>
                    <a:pt x="-106" y="1019400"/>
                    <a:pt x="-78" y="1002781"/>
                  </a:cubicBezTo>
                  <a:lnTo>
                    <a:pt x="-78" y="61722"/>
                  </a:lnTo>
                  <a:cubicBezTo>
                    <a:pt x="-22" y="27446"/>
                    <a:pt x="27797" y="-317"/>
                    <a:pt x="62073" y="-261"/>
                  </a:cubicBezTo>
                  <a:cubicBezTo>
                    <a:pt x="78383" y="-233"/>
                    <a:pt x="94047" y="6196"/>
                    <a:pt x="105641"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02" y="1037310"/>
                    <a:pt x="337993" y="1065045"/>
                    <a:pt x="372241" y="1065017"/>
                  </a:cubicBezTo>
                  <a:cubicBezTo>
                    <a:pt x="388579" y="1065017"/>
                    <a:pt x="404272" y="1058533"/>
                    <a:pt x="415865" y="1047023"/>
                  </a:cubicBezTo>
                  <a:lnTo>
                    <a:pt x="930622" y="532378"/>
                  </a:lnTo>
                  <a:lnTo>
                    <a:pt x="415977" y="17818"/>
                  </a:lnTo>
                  <a:cubicBezTo>
                    <a:pt x="404356" y="6196"/>
                    <a:pt x="388551"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207" name="Graphic 168">
              <a:extLst>
                <a:ext uri="{FF2B5EF4-FFF2-40B4-BE49-F238E27FC236}">
                  <a16:creationId xmlns:a16="http://schemas.microsoft.com/office/drawing/2014/main" id="{35D26413-32A3-4B6E-BAA3-D1E57AD7377A}"/>
                </a:ext>
              </a:extLst>
            </p:cNvPr>
            <p:cNvSpPr/>
            <p:nvPr/>
          </p:nvSpPr>
          <p:spPr>
            <a:xfrm>
              <a:off x="9035769" y="5182379"/>
              <a:ext cx="930588" cy="1065277"/>
            </a:xfrm>
            <a:custGeom>
              <a:avLst/>
              <a:gdLst>
                <a:gd name="connsiteX0" fmla="*/ 310146 w 930588"/>
                <a:gd name="connsiteY0" fmla="*/ 222154 h 1065277"/>
                <a:gd name="connsiteX1" fmla="*/ 310146 w 930588"/>
                <a:gd name="connsiteY1" fmla="*/ 842546 h 1065277"/>
                <a:gd name="connsiteX2" fmla="*/ 106118 w 930588"/>
                <a:gd name="connsiteY2" fmla="*/ 1046574 h 1065277"/>
                <a:gd name="connsiteX3" fmla="*/ 18337 w 930588"/>
                <a:gd name="connsiteY3" fmla="*/ 1047051 h 1065277"/>
                <a:gd name="connsiteX4" fmla="*/ -78 w 930588"/>
                <a:gd name="connsiteY4" fmla="*/ 1002781 h 1065277"/>
                <a:gd name="connsiteX5" fmla="*/ -78 w 930588"/>
                <a:gd name="connsiteY5" fmla="*/ 61722 h 1065277"/>
                <a:gd name="connsiteX6" fmla="*/ 62073 w 930588"/>
                <a:gd name="connsiteY6" fmla="*/ -261 h 1065277"/>
                <a:gd name="connsiteX7" fmla="*/ 105641 w 930588"/>
                <a:gd name="connsiteY7" fmla="*/ 17677 h 1065277"/>
                <a:gd name="connsiteX8" fmla="*/ 372185 w 930588"/>
                <a:gd name="connsiteY8" fmla="*/ -261 h 1065277"/>
                <a:gd name="connsiteX9" fmla="*/ 310174 w 930588"/>
                <a:gd name="connsiteY9" fmla="*/ 61722 h 1065277"/>
                <a:gd name="connsiteX10" fmla="*/ 310174 w 930588"/>
                <a:gd name="connsiteY10" fmla="*/ 222154 h 1065277"/>
                <a:gd name="connsiteX11" fmla="*/ 620286 w 930588"/>
                <a:gd name="connsiteY11" fmla="*/ 532378 h 1065277"/>
                <a:gd name="connsiteX12" fmla="*/ 310062 w 930588"/>
                <a:gd name="connsiteY12" fmla="*/ 842574 h 1065277"/>
                <a:gd name="connsiteX13" fmla="*/ 310062 w 930588"/>
                <a:gd name="connsiteY13" fmla="*/ 1003062 h 1065277"/>
                <a:gd name="connsiteX14" fmla="*/ 372129 w 930588"/>
                <a:gd name="connsiteY14" fmla="*/ 1065017 h 1065277"/>
                <a:gd name="connsiteX15" fmla="*/ 415753 w 930588"/>
                <a:gd name="connsiteY15" fmla="*/ 1047023 h 1065277"/>
                <a:gd name="connsiteX16" fmla="*/ 930510 w 930588"/>
                <a:gd name="connsiteY16" fmla="*/ 532378 h 1065277"/>
                <a:gd name="connsiteX17" fmla="*/ 415949 w 930588"/>
                <a:gd name="connsiteY17" fmla="*/ 17818 h 1065277"/>
                <a:gd name="connsiteX18" fmla="*/ 372073 w 930588"/>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88" h="1065277">
                  <a:moveTo>
                    <a:pt x="310146" y="222154"/>
                  </a:moveTo>
                  <a:lnTo>
                    <a:pt x="310146"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286" y="532378"/>
                  </a:lnTo>
                  <a:lnTo>
                    <a:pt x="310062" y="842574"/>
                  </a:lnTo>
                  <a:lnTo>
                    <a:pt x="310062" y="1003062"/>
                  </a:lnTo>
                  <a:cubicBezTo>
                    <a:pt x="310090" y="1037310"/>
                    <a:pt x="337881" y="1065045"/>
                    <a:pt x="372129" y="1065017"/>
                  </a:cubicBezTo>
                  <a:cubicBezTo>
                    <a:pt x="388467" y="1065017"/>
                    <a:pt x="404159" y="1058533"/>
                    <a:pt x="415753" y="1047023"/>
                  </a:cubicBezTo>
                  <a:lnTo>
                    <a:pt x="930510" y="532378"/>
                  </a:lnTo>
                  <a:lnTo>
                    <a:pt x="415949" y="17818"/>
                  </a:lnTo>
                  <a:cubicBezTo>
                    <a:pt x="404300" y="6195"/>
                    <a:pt x="388523" y="-289"/>
                    <a:pt x="372073" y="-261"/>
                  </a:cubicBezTo>
                </a:path>
              </a:pathLst>
            </a:custGeom>
            <a:solidFill>
              <a:srgbClr val="FFFFFF">
                <a:alpha val="5000"/>
              </a:srgbClr>
            </a:solidFill>
            <a:ln w="2807" cap="flat">
              <a:noFill/>
              <a:prstDash val="solid"/>
              <a:miter/>
            </a:ln>
          </p:spPr>
          <p:txBody>
            <a:bodyPr rtlCol="0" anchor="ctr"/>
            <a:lstStyle/>
            <a:p>
              <a:endParaRPr lang="en-AU"/>
            </a:p>
          </p:txBody>
        </p:sp>
        <p:sp>
          <p:nvSpPr>
            <p:cNvPr id="208" name="Graphic 168">
              <a:extLst>
                <a:ext uri="{FF2B5EF4-FFF2-40B4-BE49-F238E27FC236}">
                  <a16:creationId xmlns:a16="http://schemas.microsoft.com/office/drawing/2014/main" id="{35D26413-32A3-4B6E-BAA3-D1E57AD7377A}"/>
                </a:ext>
              </a:extLst>
            </p:cNvPr>
            <p:cNvSpPr/>
            <p:nvPr/>
          </p:nvSpPr>
          <p:spPr>
            <a:xfrm>
              <a:off x="10044145"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37 w 930700"/>
                <a:gd name="connsiteY3" fmla="*/ 1047051 h 1065278"/>
                <a:gd name="connsiteX4" fmla="*/ -78 w 930700"/>
                <a:gd name="connsiteY4" fmla="*/ 1002781 h 1065278"/>
                <a:gd name="connsiteX5" fmla="*/ -78 w 930700"/>
                <a:gd name="connsiteY5" fmla="*/ 61722 h 1065278"/>
                <a:gd name="connsiteX6" fmla="*/ 62074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2 w 930700"/>
                <a:gd name="connsiteY14" fmla="*/ 1065017 h 1065278"/>
                <a:gd name="connsiteX15" fmla="*/ 415865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4" y="-261"/>
                  </a:cubicBezTo>
                  <a:cubicBezTo>
                    <a:pt x="78383" y="-233"/>
                    <a:pt x="94047" y="6196"/>
                    <a:pt x="105641"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02" y="1037310"/>
                    <a:pt x="337993" y="1065045"/>
                    <a:pt x="372242" y="1065017"/>
                  </a:cubicBezTo>
                  <a:cubicBezTo>
                    <a:pt x="388579" y="1065017"/>
                    <a:pt x="404272" y="1058533"/>
                    <a:pt x="415865" y="1047023"/>
                  </a:cubicBezTo>
                  <a:lnTo>
                    <a:pt x="930622" y="532378"/>
                  </a:lnTo>
                  <a:lnTo>
                    <a:pt x="416062" y="17818"/>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209" name="Graphic 168">
              <a:extLst>
                <a:ext uri="{FF2B5EF4-FFF2-40B4-BE49-F238E27FC236}">
                  <a16:creationId xmlns:a16="http://schemas.microsoft.com/office/drawing/2014/main" id="{35D26413-32A3-4B6E-BAA3-D1E57AD7377A}"/>
                </a:ext>
              </a:extLst>
            </p:cNvPr>
            <p:cNvSpPr/>
            <p:nvPr/>
          </p:nvSpPr>
          <p:spPr>
            <a:xfrm>
              <a:off x="11052689" y="5182379"/>
              <a:ext cx="930616" cy="1065277"/>
            </a:xfrm>
            <a:custGeom>
              <a:avLst/>
              <a:gdLst>
                <a:gd name="connsiteX0" fmla="*/ 310146 w 930616"/>
                <a:gd name="connsiteY0" fmla="*/ 222154 h 1065277"/>
                <a:gd name="connsiteX1" fmla="*/ 310146 w 930616"/>
                <a:gd name="connsiteY1" fmla="*/ 842546 h 1065277"/>
                <a:gd name="connsiteX2" fmla="*/ 106118 w 930616"/>
                <a:gd name="connsiteY2" fmla="*/ 1046574 h 1065277"/>
                <a:gd name="connsiteX3" fmla="*/ 18337 w 930616"/>
                <a:gd name="connsiteY3" fmla="*/ 1047051 h 1065277"/>
                <a:gd name="connsiteX4" fmla="*/ -78 w 930616"/>
                <a:gd name="connsiteY4" fmla="*/ 1002781 h 1065277"/>
                <a:gd name="connsiteX5" fmla="*/ -78 w 930616"/>
                <a:gd name="connsiteY5" fmla="*/ 61722 h 1065277"/>
                <a:gd name="connsiteX6" fmla="*/ 62073 w 930616"/>
                <a:gd name="connsiteY6" fmla="*/ -261 h 1065277"/>
                <a:gd name="connsiteX7" fmla="*/ 105641 w 930616"/>
                <a:gd name="connsiteY7" fmla="*/ 17677 h 1065277"/>
                <a:gd name="connsiteX8" fmla="*/ 372157 w 930616"/>
                <a:gd name="connsiteY8" fmla="*/ -261 h 1065277"/>
                <a:gd name="connsiteX9" fmla="*/ 310146 w 930616"/>
                <a:gd name="connsiteY9" fmla="*/ 61722 h 1065277"/>
                <a:gd name="connsiteX10" fmla="*/ 310146 w 930616"/>
                <a:gd name="connsiteY10" fmla="*/ 222154 h 1065277"/>
                <a:gd name="connsiteX11" fmla="*/ 620370 w 930616"/>
                <a:gd name="connsiteY11" fmla="*/ 532378 h 1065277"/>
                <a:gd name="connsiteX12" fmla="*/ 310146 w 930616"/>
                <a:gd name="connsiteY12" fmla="*/ 842574 h 1065277"/>
                <a:gd name="connsiteX13" fmla="*/ 310146 w 930616"/>
                <a:gd name="connsiteY13" fmla="*/ 1003062 h 1065277"/>
                <a:gd name="connsiteX14" fmla="*/ 372269 w 930616"/>
                <a:gd name="connsiteY14" fmla="*/ 1065017 h 1065277"/>
                <a:gd name="connsiteX15" fmla="*/ 415865 w 930616"/>
                <a:gd name="connsiteY15" fmla="*/ 1047023 h 1065277"/>
                <a:gd name="connsiteX16" fmla="*/ 930538 w 930616"/>
                <a:gd name="connsiteY16" fmla="*/ 532378 h 1065277"/>
                <a:gd name="connsiteX17" fmla="*/ 416005 w 930616"/>
                <a:gd name="connsiteY17" fmla="*/ 17818 h 1065277"/>
                <a:gd name="connsiteX18" fmla="*/ 372101 w 930616"/>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277">
                  <a:moveTo>
                    <a:pt x="310146" y="222154"/>
                  </a:moveTo>
                  <a:lnTo>
                    <a:pt x="310146"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202" y="1037338"/>
                    <a:pt x="338021" y="1065045"/>
                    <a:pt x="372269" y="1065017"/>
                  </a:cubicBezTo>
                  <a:cubicBezTo>
                    <a:pt x="388607" y="1064989"/>
                    <a:pt x="404272" y="1058533"/>
                    <a:pt x="415865" y="1047023"/>
                  </a:cubicBezTo>
                  <a:lnTo>
                    <a:pt x="930538" y="532378"/>
                  </a:lnTo>
                  <a:lnTo>
                    <a:pt x="416005" y="17818"/>
                  </a:lnTo>
                  <a:cubicBezTo>
                    <a:pt x="404356" y="6195"/>
                    <a:pt x="388551" y="-289"/>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210" name="Graphic 168">
              <a:extLst>
                <a:ext uri="{FF2B5EF4-FFF2-40B4-BE49-F238E27FC236}">
                  <a16:creationId xmlns:a16="http://schemas.microsoft.com/office/drawing/2014/main" id="{35D26413-32A3-4B6E-BAA3-D1E57AD7377A}"/>
                </a:ext>
              </a:extLst>
            </p:cNvPr>
            <p:cNvSpPr/>
            <p:nvPr/>
          </p:nvSpPr>
          <p:spPr>
            <a:xfrm>
              <a:off x="12060925"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37 w 930700"/>
                <a:gd name="connsiteY3" fmla="*/ 1047051 h 1065278"/>
                <a:gd name="connsiteX4" fmla="*/ -78 w 930700"/>
                <a:gd name="connsiteY4" fmla="*/ 1002781 h 1065278"/>
                <a:gd name="connsiteX5" fmla="*/ -78 w 930700"/>
                <a:gd name="connsiteY5" fmla="*/ 61722 h 1065278"/>
                <a:gd name="connsiteX6" fmla="*/ 62074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2 w 930700"/>
                <a:gd name="connsiteY14" fmla="*/ 1065017 h 1065278"/>
                <a:gd name="connsiteX15" fmla="*/ 415866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8" y="-317"/>
                    <a:pt x="62074" y="-261"/>
                  </a:cubicBezTo>
                  <a:cubicBezTo>
                    <a:pt x="78384" y="-233"/>
                    <a:pt x="94047" y="6196"/>
                    <a:pt x="105641" y="17677"/>
                  </a:cubicBezTo>
                  <a:close/>
                  <a:moveTo>
                    <a:pt x="372185" y="-261"/>
                  </a:moveTo>
                  <a:cubicBezTo>
                    <a:pt x="337938" y="-261"/>
                    <a:pt x="310202" y="27475"/>
                    <a:pt x="310174" y="61722"/>
                  </a:cubicBezTo>
                  <a:lnTo>
                    <a:pt x="310174" y="222154"/>
                  </a:lnTo>
                  <a:lnTo>
                    <a:pt x="620398" y="532378"/>
                  </a:lnTo>
                  <a:lnTo>
                    <a:pt x="310174" y="842574"/>
                  </a:lnTo>
                  <a:lnTo>
                    <a:pt x="310174" y="1003062"/>
                  </a:lnTo>
                  <a:cubicBezTo>
                    <a:pt x="310202" y="1037310"/>
                    <a:pt x="337994" y="1065045"/>
                    <a:pt x="372242" y="1065017"/>
                  </a:cubicBezTo>
                  <a:cubicBezTo>
                    <a:pt x="388580" y="1065017"/>
                    <a:pt x="404272" y="1058533"/>
                    <a:pt x="415866" y="1047023"/>
                  </a:cubicBezTo>
                  <a:lnTo>
                    <a:pt x="930622" y="532378"/>
                  </a:lnTo>
                  <a:lnTo>
                    <a:pt x="416062" y="17818"/>
                  </a:lnTo>
                  <a:cubicBezTo>
                    <a:pt x="404440" y="6196"/>
                    <a:pt x="388636"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211" name="Graphic 168">
              <a:extLst>
                <a:ext uri="{FF2B5EF4-FFF2-40B4-BE49-F238E27FC236}">
                  <a16:creationId xmlns:a16="http://schemas.microsoft.com/office/drawing/2014/main" id="{35D26413-32A3-4B6E-BAA3-D1E57AD7377A}"/>
                </a:ext>
              </a:extLst>
            </p:cNvPr>
            <p:cNvSpPr/>
            <p:nvPr/>
          </p:nvSpPr>
          <p:spPr>
            <a:xfrm>
              <a:off x="3838708" y="4039370"/>
              <a:ext cx="930700" cy="1065277"/>
            </a:xfrm>
            <a:custGeom>
              <a:avLst/>
              <a:gdLst>
                <a:gd name="connsiteX0" fmla="*/ 310174 w 930700"/>
                <a:gd name="connsiteY0" fmla="*/ 222154 h 1065277"/>
                <a:gd name="connsiteX1" fmla="*/ 310174 w 930700"/>
                <a:gd name="connsiteY1" fmla="*/ 842546 h 1065277"/>
                <a:gd name="connsiteX2" fmla="*/ 106146 w 930700"/>
                <a:gd name="connsiteY2" fmla="*/ 1046573 h 1065277"/>
                <a:gd name="connsiteX3" fmla="*/ 18331 w 930700"/>
                <a:gd name="connsiteY3" fmla="*/ 1047023 h 1065277"/>
                <a:gd name="connsiteX4" fmla="*/ -78 w 930700"/>
                <a:gd name="connsiteY4" fmla="*/ 1002781 h 1065277"/>
                <a:gd name="connsiteX5" fmla="*/ -78 w 930700"/>
                <a:gd name="connsiteY5" fmla="*/ 61722 h 1065277"/>
                <a:gd name="connsiteX6" fmla="*/ 62068 w 930700"/>
                <a:gd name="connsiteY6" fmla="*/ -261 h 1065277"/>
                <a:gd name="connsiteX7" fmla="*/ 105641 w 930700"/>
                <a:gd name="connsiteY7" fmla="*/ 17677 h 1065277"/>
                <a:gd name="connsiteX8" fmla="*/ 372185 w 930700"/>
                <a:gd name="connsiteY8" fmla="*/ -261 h 1065277"/>
                <a:gd name="connsiteX9" fmla="*/ 310174 w 930700"/>
                <a:gd name="connsiteY9" fmla="*/ 61722 h 1065277"/>
                <a:gd name="connsiteX10" fmla="*/ 310174 w 930700"/>
                <a:gd name="connsiteY10" fmla="*/ 222154 h 1065277"/>
                <a:gd name="connsiteX11" fmla="*/ 620398 w 930700"/>
                <a:gd name="connsiteY11" fmla="*/ 532434 h 1065277"/>
                <a:gd name="connsiteX12" fmla="*/ 310174 w 930700"/>
                <a:gd name="connsiteY12" fmla="*/ 842574 h 1065277"/>
                <a:gd name="connsiteX13" fmla="*/ 310174 w 930700"/>
                <a:gd name="connsiteY13" fmla="*/ 1003061 h 1065277"/>
                <a:gd name="connsiteX14" fmla="*/ 372309 w 930700"/>
                <a:gd name="connsiteY14" fmla="*/ 1065017 h 1065277"/>
                <a:gd name="connsiteX15" fmla="*/ 415893 w 930700"/>
                <a:gd name="connsiteY15" fmla="*/ 1047023 h 1065277"/>
                <a:gd name="connsiteX16" fmla="*/ 930622 w 930700"/>
                <a:gd name="connsiteY16" fmla="*/ 532434 h 1065277"/>
                <a:gd name="connsiteX17" fmla="*/ 416062 w 930700"/>
                <a:gd name="connsiteY17" fmla="*/ 17873 h 1065277"/>
                <a:gd name="connsiteX18" fmla="*/ 372185 w 930700"/>
                <a:gd name="connsiteY18" fmla="*/ -205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7">
                  <a:moveTo>
                    <a:pt x="310174" y="222154"/>
                  </a:moveTo>
                  <a:lnTo>
                    <a:pt x="310174" y="842546"/>
                  </a:lnTo>
                  <a:lnTo>
                    <a:pt x="106146" y="1046573"/>
                  </a:lnTo>
                  <a:cubicBezTo>
                    <a:pt x="82018" y="1070940"/>
                    <a:pt x="42703" y="1071136"/>
                    <a:pt x="18331" y="1047023"/>
                  </a:cubicBezTo>
                  <a:cubicBezTo>
                    <a:pt x="6524" y="1035316"/>
                    <a:pt x="-106" y="1019400"/>
                    <a:pt x="-78" y="1002781"/>
                  </a:cubicBezTo>
                  <a:lnTo>
                    <a:pt x="-78" y="61722"/>
                  </a:lnTo>
                  <a:cubicBezTo>
                    <a:pt x="-36" y="27446"/>
                    <a:pt x="27789" y="-317"/>
                    <a:pt x="62068" y="-261"/>
                  </a:cubicBezTo>
                  <a:cubicBezTo>
                    <a:pt x="78386" y="-233"/>
                    <a:pt x="94039" y="6195"/>
                    <a:pt x="105641" y="17677"/>
                  </a:cubicBezTo>
                  <a:close/>
                  <a:moveTo>
                    <a:pt x="372185" y="-261"/>
                  </a:moveTo>
                  <a:cubicBezTo>
                    <a:pt x="337948" y="-261"/>
                    <a:pt x="310191" y="27474"/>
                    <a:pt x="310174" y="61722"/>
                  </a:cubicBezTo>
                  <a:lnTo>
                    <a:pt x="310174" y="222154"/>
                  </a:lnTo>
                  <a:lnTo>
                    <a:pt x="620398" y="532434"/>
                  </a:lnTo>
                  <a:lnTo>
                    <a:pt x="310174" y="842574"/>
                  </a:lnTo>
                  <a:lnTo>
                    <a:pt x="310174" y="1003061"/>
                  </a:lnTo>
                  <a:cubicBezTo>
                    <a:pt x="310227" y="1037338"/>
                    <a:pt x="338044" y="1065045"/>
                    <a:pt x="372309" y="1065017"/>
                  </a:cubicBezTo>
                  <a:cubicBezTo>
                    <a:pt x="388638" y="1064989"/>
                    <a:pt x="404297" y="1058532"/>
                    <a:pt x="415893" y="1047023"/>
                  </a:cubicBezTo>
                  <a:lnTo>
                    <a:pt x="930622" y="532434"/>
                  </a:lnTo>
                  <a:lnTo>
                    <a:pt x="416062" y="17873"/>
                  </a:lnTo>
                  <a:cubicBezTo>
                    <a:pt x="404429" y="6252"/>
                    <a:pt x="388635" y="-261"/>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212" name="Graphic 168">
              <a:extLst>
                <a:ext uri="{FF2B5EF4-FFF2-40B4-BE49-F238E27FC236}">
                  <a16:creationId xmlns:a16="http://schemas.microsoft.com/office/drawing/2014/main" id="{35D26413-32A3-4B6E-BAA3-D1E57AD7377A}"/>
                </a:ext>
              </a:extLst>
            </p:cNvPr>
            <p:cNvSpPr/>
            <p:nvPr/>
          </p:nvSpPr>
          <p:spPr>
            <a:xfrm>
              <a:off x="4847140" y="4039370"/>
              <a:ext cx="930700" cy="1065334"/>
            </a:xfrm>
            <a:custGeom>
              <a:avLst/>
              <a:gdLst>
                <a:gd name="connsiteX0" fmla="*/ 310174 w 930700"/>
                <a:gd name="connsiteY0" fmla="*/ 222154 h 1065334"/>
                <a:gd name="connsiteX1" fmla="*/ 310174 w 930700"/>
                <a:gd name="connsiteY1" fmla="*/ 842546 h 1065334"/>
                <a:gd name="connsiteX2" fmla="*/ 106146 w 930700"/>
                <a:gd name="connsiteY2" fmla="*/ 1046573 h 1065334"/>
                <a:gd name="connsiteX3" fmla="*/ 18337 w 930700"/>
                <a:gd name="connsiteY3" fmla="*/ 1047023 h 1065334"/>
                <a:gd name="connsiteX4" fmla="*/ -78 w 930700"/>
                <a:gd name="connsiteY4" fmla="*/ 1002781 h 1065334"/>
                <a:gd name="connsiteX5" fmla="*/ -78 w 930700"/>
                <a:gd name="connsiteY5" fmla="*/ 61722 h 1065334"/>
                <a:gd name="connsiteX6" fmla="*/ 62129 w 930700"/>
                <a:gd name="connsiteY6" fmla="*/ -261 h 1065334"/>
                <a:gd name="connsiteX7" fmla="*/ 105669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434 h 1065334"/>
                <a:gd name="connsiteX12" fmla="*/ 310174 w 930700"/>
                <a:gd name="connsiteY12" fmla="*/ 842630 h 1065334"/>
                <a:gd name="connsiteX13" fmla="*/ 310174 w 930700"/>
                <a:gd name="connsiteY13" fmla="*/ 1003118 h 1065334"/>
                <a:gd name="connsiteX14" fmla="*/ 372298 w 930700"/>
                <a:gd name="connsiteY14" fmla="*/ 1065073 h 1065334"/>
                <a:gd name="connsiteX15" fmla="*/ 415893 w 930700"/>
                <a:gd name="connsiteY15" fmla="*/ 1047079 h 1065334"/>
                <a:gd name="connsiteX16" fmla="*/ 930622 w 930700"/>
                <a:gd name="connsiteY16" fmla="*/ 532434 h 1065334"/>
                <a:gd name="connsiteX17" fmla="*/ 416062 w 930700"/>
                <a:gd name="connsiteY17" fmla="*/ 17873 h 1065334"/>
                <a:gd name="connsiteX18" fmla="*/ 372185 w 930700"/>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154"/>
                  </a:moveTo>
                  <a:lnTo>
                    <a:pt x="310174" y="842546"/>
                  </a:lnTo>
                  <a:lnTo>
                    <a:pt x="106146" y="1046573"/>
                  </a:lnTo>
                  <a:cubicBezTo>
                    <a:pt x="82033" y="1070940"/>
                    <a:pt x="42704" y="1071136"/>
                    <a:pt x="18337" y="1047023"/>
                  </a:cubicBezTo>
                  <a:cubicBezTo>
                    <a:pt x="6519" y="1035316"/>
                    <a:pt x="-106" y="1019400"/>
                    <a:pt x="-78" y="1002781"/>
                  </a:cubicBezTo>
                  <a:lnTo>
                    <a:pt x="-78" y="61722"/>
                  </a:lnTo>
                  <a:cubicBezTo>
                    <a:pt x="-22" y="27418"/>
                    <a:pt x="27853" y="-317"/>
                    <a:pt x="62129" y="-261"/>
                  </a:cubicBezTo>
                  <a:cubicBezTo>
                    <a:pt x="78439" y="-233"/>
                    <a:pt x="94075" y="6224"/>
                    <a:pt x="105669"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30" y="1037393"/>
                    <a:pt x="338049" y="1065101"/>
                    <a:pt x="372298" y="1065073"/>
                  </a:cubicBezTo>
                  <a:cubicBezTo>
                    <a:pt x="388635" y="1065045"/>
                    <a:pt x="404299" y="1058588"/>
                    <a:pt x="415893" y="1047079"/>
                  </a:cubicBezTo>
                  <a:lnTo>
                    <a:pt x="930622" y="532434"/>
                  </a:lnTo>
                  <a:lnTo>
                    <a:pt x="416062" y="17873"/>
                  </a:lnTo>
                  <a:cubicBezTo>
                    <a:pt x="404440" y="6252"/>
                    <a:pt x="388635" y="-261"/>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213" name="Graphic 168">
              <a:extLst>
                <a:ext uri="{FF2B5EF4-FFF2-40B4-BE49-F238E27FC236}">
                  <a16:creationId xmlns:a16="http://schemas.microsoft.com/office/drawing/2014/main" id="{35D26413-32A3-4B6E-BAA3-D1E57AD7377A}"/>
                </a:ext>
              </a:extLst>
            </p:cNvPr>
            <p:cNvSpPr/>
            <p:nvPr/>
          </p:nvSpPr>
          <p:spPr>
            <a:xfrm>
              <a:off x="5855628" y="4039370"/>
              <a:ext cx="930644" cy="1065334"/>
            </a:xfrm>
            <a:custGeom>
              <a:avLst/>
              <a:gdLst>
                <a:gd name="connsiteX0" fmla="*/ 310118 w 930644"/>
                <a:gd name="connsiteY0" fmla="*/ 222154 h 1065334"/>
                <a:gd name="connsiteX1" fmla="*/ 310118 w 930644"/>
                <a:gd name="connsiteY1" fmla="*/ 842546 h 1065334"/>
                <a:gd name="connsiteX2" fmla="*/ 106146 w 930644"/>
                <a:gd name="connsiteY2" fmla="*/ 1046601 h 1065334"/>
                <a:gd name="connsiteX3" fmla="*/ 18337 w 930644"/>
                <a:gd name="connsiteY3" fmla="*/ 1047051 h 1065334"/>
                <a:gd name="connsiteX4" fmla="*/ -78 w 930644"/>
                <a:gd name="connsiteY4" fmla="*/ 1002809 h 1065334"/>
                <a:gd name="connsiteX5" fmla="*/ -78 w 930644"/>
                <a:gd name="connsiteY5" fmla="*/ 61722 h 1065334"/>
                <a:gd name="connsiteX6" fmla="*/ 62129 w 930644"/>
                <a:gd name="connsiteY6" fmla="*/ -261 h 1065334"/>
                <a:gd name="connsiteX7" fmla="*/ 105669 w 930644"/>
                <a:gd name="connsiteY7" fmla="*/ 17677 h 1065334"/>
                <a:gd name="connsiteX8" fmla="*/ 372129 w 930644"/>
                <a:gd name="connsiteY8" fmla="*/ -261 h 1065334"/>
                <a:gd name="connsiteX9" fmla="*/ 310118 w 930644"/>
                <a:gd name="connsiteY9" fmla="*/ 61722 h 1065334"/>
                <a:gd name="connsiteX10" fmla="*/ 310118 w 930644"/>
                <a:gd name="connsiteY10" fmla="*/ 222154 h 1065334"/>
                <a:gd name="connsiteX11" fmla="*/ 620342 w 930644"/>
                <a:gd name="connsiteY11" fmla="*/ 532434 h 1065334"/>
                <a:gd name="connsiteX12" fmla="*/ 310118 w 930644"/>
                <a:gd name="connsiteY12" fmla="*/ 842630 h 1065334"/>
                <a:gd name="connsiteX13" fmla="*/ 310118 w 930644"/>
                <a:gd name="connsiteY13" fmla="*/ 1003118 h 1065334"/>
                <a:gd name="connsiteX14" fmla="*/ 372241 w 930644"/>
                <a:gd name="connsiteY14" fmla="*/ 1065073 h 1065334"/>
                <a:gd name="connsiteX15" fmla="*/ 415837 w 930644"/>
                <a:gd name="connsiteY15" fmla="*/ 1047079 h 1065334"/>
                <a:gd name="connsiteX16" fmla="*/ 930566 w 930644"/>
                <a:gd name="connsiteY16" fmla="*/ 532434 h 1065334"/>
                <a:gd name="connsiteX17" fmla="*/ 416005 w 930644"/>
                <a:gd name="connsiteY17" fmla="*/ 17873 h 1065334"/>
                <a:gd name="connsiteX18" fmla="*/ 372129 w 930644"/>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334">
                  <a:moveTo>
                    <a:pt x="310118" y="222154"/>
                  </a:moveTo>
                  <a:lnTo>
                    <a:pt x="310118" y="842546"/>
                  </a:lnTo>
                  <a:lnTo>
                    <a:pt x="106146" y="1046601"/>
                  </a:lnTo>
                  <a:cubicBezTo>
                    <a:pt x="82032" y="1070968"/>
                    <a:pt x="42703" y="1071164"/>
                    <a:pt x="18337" y="1047051"/>
                  </a:cubicBezTo>
                  <a:cubicBezTo>
                    <a:pt x="6519" y="1035344"/>
                    <a:pt x="-106" y="1019428"/>
                    <a:pt x="-78" y="1002809"/>
                  </a:cubicBezTo>
                  <a:lnTo>
                    <a:pt x="-78" y="61722"/>
                  </a:lnTo>
                  <a:cubicBezTo>
                    <a:pt x="-22" y="27418"/>
                    <a:pt x="27853" y="-317"/>
                    <a:pt x="62129" y="-261"/>
                  </a:cubicBezTo>
                  <a:cubicBezTo>
                    <a:pt x="78439" y="-233"/>
                    <a:pt x="94075" y="6224"/>
                    <a:pt x="105669" y="17677"/>
                  </a:cubicBezTo>
                  <a:close/>
                  <a:moveTo>
                    <a:pt x="372129" y="-261"/>
                  </a:moveTo>
                  <a:cubicBezTo>
                    <a:pt x="337881" y="-261"/>
                    <a:pt x="310146" y="27474"/>
                    <a:pt x="310118" y="61722"/>
                  </a:cubicBezTo>
                  <a:lnTo>
                    <a:pt x="310118" y="222154"/>
                  </a:lnTo>
                  <a:lnTo>
                    <a:pt x="620342" y="532434"/>
                  </a:lnTo>
                  <a:lnTo>
                    <a:pt x="310118" y="842630"/>
                  </a:lnTo>
                  <a:lnTo>
                    <a:pt x="310118" y="1003118"/>
                  </a:lnTo>
                  <a:cubicBezTo>
                    <a:pt x="310174" y="1037393"/>
                    <a:pt x="337993" y="1065101"/>
                    <a:pt x="372241" y="1065073"/>
                  </a:cubicBezTo>
                  <a:cubicBezTo>
                    <a:pt x="388579" y="1065045"/>
                    <a:pt x="404243" y="1058588"/>
                    <a:pt x="415837" y="1047079"/>
                  </a:cubicBezTo>
                  <a:lnTo>
                    <a:pt x="930566" y="532434"/>
                  </a:lnTo>
                  <a:lnTo>
                    <a:pt x="416005" y="17873"/>
                  </a:lnTo>
                  <a:cubicBezTo>
                    <a:pt x="404384" y="6252"/>
                    <a:pt x="388579" y="-261"/>
                    <a:pt x="372129" y="-205"/>
                  </a:cubicBezTo>
                </a:path>
              </a:pathLst>
            </a:custGeom>
            <a:solidFill>
              <a:srgbClr val="FFFFFF">
                <a:alpha val="5000"/>
              </a:srgbClr>
            </a:solidFill>
            <a:ln w="2807" cap="flat">
              <a:noFill/>
              <a:prstDash val="solid"/>
              <a:miter/>
            </a:ln>
          </p:spPr>
          <p:txBody>
            <a:bodyPr rtlCol="0" anchor="ctr"/>
            <a:lstStyle/>
            <a:p>
              <a:endParaRPr lang="en-AU"/>
            </a:p>
          </p:txBody>
        </p:sp>
        <p:sp>
          <p:nvSpPr>
            <p:cNvPr id="214" name="Graphic 168">
              <a:extLst>
                <a:ext uri="{FF2B5EF4-FFF2-40B4-BE49-F238E27FC236}">
                  <a16:creationId xmlns:a16="http://schemas.microsoft.com/office/drawing/2014/main" id="{35D26413-32A3-4B6E-BAA3-D1E57AD7377A}"/>
                </a:ext>
              </a:extLst>
            </p:cNvPr>
            <p:cNvSpPr/>
            <p:nvPr/>
          </p:nvSpPr>
          <p:spPr>
            <a:xfrm>
              <a:off x="6864032"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7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57 w 930672"/>
                <a:gd name="connsiteY8" fmla="*/ -261 h 1065334"/>
                <a:gd name="connsiteX9" fmla="*/ 310146 w 930672"/>
                <a:gd name="connsiteY9" fmla="*/ 61722 h 1065334"/>
                <a:gd name="connsiteX10" fmla="*/ 310146 w 930672"/>
                <a:gd name="connsiteY10" fmla="*/ 222154 h 1065334"/>
                <a:gd name="connsiteX11" fmla="*/ 620370 w 930672"/>
                <a:gd name="connsiteY11" fmla="*/ 532434 h 1065334"/>
                <a:gd name="connsiteX12" fmla="*/ 310146 w 930672"/>
                <a:gd name="connsiteY12" fmla="*/ 842630 h 1065334"/>
                <a:gd name="connsiteX13" fmla="*/ 310146 w 930672"/>
                <a:gd name="connsiteY13" fmla="*/ 1003118 h 1065334"/>
                <a:gd name="connsiteX14" fmla="*/ 372269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57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7" y="1047051"/>
                  </a:cubicBezTo>
                  <a:cubicBezTo>
                    <a:pt x="6519" y="1035372"/>
                    <a:pt x="-106" y="1019400"/>
                    <a:pt x="-78" y="1002781"/>
                  </a:cubicBezTo>
                  <a:lnTo>
                    <a:pt x="-78" y="61722"/>
                  </a:lnTo>
                  <a:cubicBezTo>
                    <a:pt x="-22" y="27446"/>
                    <a:pt x="27797" y="-317"/>
                    <a:pt x="62073" y="-261"/>
                  </a:cubicBezTo>
                  <a:cubicBezTo>
                    <a:pt x="78383" y="-233"/>
                    <a:pt x="94047" y="6195"/>
                    <a:pt x="105641" y="17677"/>
                  </a:cubicBezTo>
                  <a:close/>
                  <a:moveTo>
                    <a:pt x="372157" y="-261"/>
                  </a:moveTo>
                  <a:cubicBezTo>
                    <a:pt x="337909" y="-261"/>
                    <a:pt x="310174" y="27474"/>
                    <a:pt x="310146" y="61722"/>
                  </a:cubicBezTo>
                  <a:lnTo>
                    <a:pt x="310146" y="222154"/>
                  </a:lnTo>
                  <a:lnTo>
                    <a:pt x="620370" y="532434"/>
                  </a:lnTo>
                  <a:lnTo>
                    <a:pt x="310146" y="842630"/>
                  </a:lnTo>
                  <a:lnTo>
                    <a:pt x="310146" y="1003118"/>
                  </a:lnTo>
                  <a:cubicBezTo>
                    <a:pt x="310202" y="1037393"/>
                    <a:pt x="338021" y="1065101"/>
                    <a:pt x="372269" y="1065073"/>
                  </a:cubicBezTo>
                  <a:cubicBezTo>
                    <a:pt x="388607" y="1065045"/>
                    <a:pt x="404272" y="1058588"/>
                    <a:pt x="415865" y="1047079"/>
                  </a:cubicBezTo>
                  <a:lnTo>
                    <a:pt x="930594" y="532434"/>
                  </a:lnTo>
                  <a:lnTo>
                    <a:pt x="416062" y="17873"/>
                  </a:lnTo>
                  <a:cubicBezTo>
                    <a:pt x="404412" y="6252"/>
                    <a:pt x="388607" y="-233"/>
                    <a:pt x="372157" y="-205"/>
                  </a:cubicBezTo>
                </a:path>
              </a:pathLst>
            </a:custGeom>
            <a:solidFill>
              <a:srgbClr val="FFFFFF">
                <a:alpha val="5000"/>
              </a:srgbClr>
            </a:solidFill>
            <a:ln w="2807" cap="flat">
              <a:noFill/>
              <a:prstDash val="solid"/>
              <a:miter/>
            </a:ln>
          </p:spPr>
          <p:txBody>
            <a:bodyPr rtlCol="0" anchor="ctr"/>
            <a:lstStyle/>
            <a:p>
              <a:endParaRPr lang="en-AU"/>
            </a:p>
          </p:txBody>
        </p:sp>
        <p:sp>
          <p:nvSpPr>
            <p:cNvPr id="215" name="Graphic 168">
              <a:extLst>
                <a:ext uri="{FF2B5EF4-FFF2-40B4-BE49-F238E27FC236}">
                  <a16:creationId xmlns:a16="http://schemas.microsoft.com/office/drawing/2014/main" id="{35D26413-32A3-4B6E-BAA3-D1E57AD7377A}"/>
                </a:ext>
              </a:extLst>
            </p:cNvPr>
            <p:cNvSpPr/>
            <p:nvPr/>
          </p:nvSpPr>
          <p:spPr>
            <a:xfrm>
              <a:off x="7872464" y="4039370"/>
              <a:ext cx="930671" cy="1065334"/>
            </a:xfrm>
            <a:custGeom>
              <a:avLst/>
              <a:gdLst>
                <a:gd name="connsiteX0" fmla="*/ 310146 w 930671"/>
                <a:gd name="connsiteY0" fmla="*/ 222154 h 1065334"/>
                <a:gd name="connsiteX1" fmla="*/ 310146 w 930671"/>
                <a:gd name="connsiteY1" fmla="*/ 842546 h 1065334"/>
                <a:gd name="connsiteX2" fmla="*/ 106118 w 930671"/>
                <a:gd name="connsiteY2" fmla="*/ 1046573 h 1065334"/>
                <a:gd name="connsiteX3" fmla="*/ 18336 w 930671"/>
                <a:gd name="connsiteY3" fmla="*/ 1047051 h 1065334"/>
                <a:gd name="connsiteX4" fmla="*/ -78 w 930671"/>
                <a:gd name="connsiteY4" fmla="*/ 1002781 h 1065334"/>
                <a:gd name="connsiteX5" fmla="*/ -78 w 930671"/>
                <a:gd name="connsiteY5" fmla="*/ 61722 h 1065334"/>
                <a:gd name="connsiteX6" fmla="*/ 62073 w 930671"/>
                <a:gd name="connsiteY6" fmla="*/ -261 h 1065334"/>
                <a:gd name="connsiteX7" fmla="*/ 105641 w 930671"/>
                <a:gd name="connsiteY7" fmla="*/ 17677 h 1065334"/>
                <a:gd name="connsiteX8" fmla="*/ 372157 w 930671"/>
                <a:gd name="connsiteY8" fmla="*/ -261 h 1065334"/>
                <a:gd name="connsiteX9" fmla="*/ 310146 w 930671"/>
                <a:gd name="connsiteY9" fmla="*/ 61722 h 1065334"/>
                <a:gd name="connsiteX10" fmla="*/ 310146 w 930671"/>
                <a:gd name="connsiteY10" fmla="*/ 222154 h 1065334"/>
                <a:gd name="connsiteX11" fmla="*/ 620369 w 930671"/>
                <a:gd name="connsiteY11" fmla="*/ 532434 h 1065334"/>
                <a:gd name="connsiteX12" fmla="*/ 310146 w 930671"/>
                <a:gd name="connsiteY12" fmla="*/ 842630 h 1065334"/>
                <a:gd name="connsiteX13" fmla="*/ 310146 w 930671"/>
                <a:gd name="connsiteY13" fmla="*/ 1003118 h 1065334"/>
                <a:gd name="connsiteX14" fmla="*/ 372269 w 930671"/>
                <a:gd name="connsiteY14" fmla="*/ 1065073 h 1065334"/>
                <a:gd name="connsiteX15" fmla="*/ 415865 w 930671"/>
                <a:gd name="connsiteY15" fmla="*/ 1047079 h 1065334"/>
                <a:gd name="connsiteX16" fmla="*/ 930594 w 930671"/>
                <a:gd name="connsiteY16" fmla="*/ 532434 h 1065334"/>
                <a:gd name="connsiteX17" fmla="*/ 416062 w 930671"/>
                <a:gd name="connsiteY17" fmla="*/ 17873 h 1065334"/>
                <a:gd name="connsiteX18" fmla="*/ 372157 w 930671"/>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1"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3" y="27446"/>
                    <a:pt x="27797" y="-317"/>
                    <a:pt x="62073" y="-261"/>
                  </a:cubicBezTo>
                  <a:cubicBezTo>
                    <a:pt x="78383" y="-233"/>
                    <a:pt x="94047" y="6195"/>
                    <a:pt x="105641" y="17677"/>
                  </a:cubicBezTo>
                  <a:close/>
                  <a:moveTo>
                    <a:pt x="372157" y="-261"/>
                  </a:moveTo>
                  <a:cubicBezTo>
                    <a:pt x="337909" y="-261"/>
                    <a:pt x="310173" y="27474"/>
                    <a:pt x="310146" y="61722"/>
                  </a:cubicBezTo>
                  <a:lnTo>
                    <a:pt x="310146" y="222154"/>
                  </a:lnTo>
                  <a:lnTo>
                    <a:pt x="620369" y="532434"/>
                  </a:lnTo>
                  <a:lnTo>
                    <a:pt x="310146" y="842630"/>
                  </a:lnTo>
                  <a:lnTo>
                    <a:pt x="310146" y="1003118"/>
                  </a:lnTo>
                  <a:cubicBezTo>
                    <a:pt x="310201" y="1037393"/>
                    <a:pt x="338021" y="1065101"/>
                    <a:pt x="372269" y="1065073"/>
                  </a:cubicBezTo>
                  <a:cubicBezTo>
                    <a:pt x="388607" y="1065045"/>
                    <a:pt x="404271" y="1058588"/>
                    <a:pt x="415865" y="1047079"/>
                  </a:cubicBezTo>
                  <a:lnTo>
                    <a:pt x="930594" y="532434"/>
                  </a:lnTo>
                  <a:lnTo>
                    <a:pt x="416062" y="17873"/>
                  </a:lnTo>
                  <a:cubicBezTo>
                    <a:pt x="404411" y="6252"/>
                    <a:pt x="388607" y="-233"/>
                    <a:pt x="372157" y="-205"/>
                  </a:cubicBezTo>
                </a:path>
              </a:pathLst>
            </a:custGeom>
            <a:solidFill>
              <a:srgbClr val="FFFFFF">
                <a:alpha val="5000"/>
              </a:srgbClr>
            </a:solidFill>
            <a:ln w="2807" cap="flat">
              <a:noFill/>
              <a:prstDash val="solid"/>
              <a:miter/>
            </a:ln>
          </p:spPr>
          <p:txBody>
            <a:bodyPr rtlCol="0" anchor="ctr"/>
            <a:lstStyle/>
            <a:p>
              <a:endParaRPr lang="en-AU"/>
            </a:p>
          </p:txBody>
        </p:sp>
        <p:sp>
          <p:nvSpPr>
            <p:cNvPr id="216" name="Graphic 168">
              <a:extLst>
                <a:ext uri="{FF2B5EF4-FFF2-40B4-BE49-F238E27FC236}">
                  <a16:creationId xmlns:a16="http://schemas.microsoft.com/office/drawing/2014/main" id="{35D26413-32A3-4B6E-BAA3-D1E57AD7377A}"/>
                </a:ext>
              </a:extLst>
            </p:cNvPr>
            <p:cNvSpPr/>
            <p:nvPr/>
          </p:nvSpPr>
          <p:spPr>
            <a:xfrm>
              <a:off x="8880896"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6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85 w 930672"/>
                <a:gd name="connsiteY8" fmla="*/ -261 h 1065334"/>
                <a:gd name="connsiteX9" fmla="*/ 310174 w 930672"/>
                <a:gd name="connsiteY9" fmla="*/ 61722 h 1065334"/>
                <a:gd name="connsiteX10" fmla="*/ 310174 w 930672"/>
                <a:gd name="connsiteY10" fmla="*/ 222154 h 1065334"/>
                <a:gd name="connsiteX11" fmla="*/ 620370 w 930672"/>
                <a:gd name="connsiteY11" fmla="*/ 532434 h 1065334"/>
                <a:gd name="connsiteX12" fmla="*/ 310174 w 930672"/>
                <a:gd name="connsiteY12" fmla="*/ 842630 h 1065334"/>
                <a:gd name="connsiteX13" fmla="*/ 310174 w 930672"/>
                <a:gd name="connsiteY13" fmla="*/ 1003118 h 1065334"/>
                <a:gd name="connsiteX14" fmla="*/ 372241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85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70" y="532434"/>
                  </a:lnTo>
                  <a:lnTo>
                    <a:pt x="310174" y="842630"/>
                  </a:lnTo>
                  <a:lnTo>
                    <a:pt x="310174" y="1003118"/>
                  </a:lnTo>
                  <a:cubicBezTo>
                    <a:pt x="310202" y="1037366"/>
                    <a:pt x="337993" y="1065101"/>
                    <a:pt x="372241" y="1065073"/>
                  </a:cubicBezTo>
                  <a:cubicBezTo>
                    <a:pt x="388579" y="1065073"/>
                    <a:pt x="404271" y="1058588"/>
                    <a:pt x="415865" y="1047079"/>
                  </a:cubicBezTo>
                  <a:lnTo>
                    <a:pt x="930594"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217" name="Graphic 168">
              <a:extLst>
                <a:ext uri="{FF2B5EF4-FFF2-40B4-BE49-F238E27FC236}">
                  <a16:creationId xmlns:a16="http://schemas.microsoft.com/office/drawing/2014/main" id="{35D26413-32A3-4B6E-BAA3-D1E57AD7377A}"/>
                </a:ext>
              </a:extLst>
            </p:cNvPr>
            <p:cNvSpPr/>
            <p:nvPr/>
          </p:nvSpPr>
          <p:spPr>
            <a:xfrm>
              <a:off x="9889328"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6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85 w 930672"/>
                <a:gd name="connsiteY8" fmla="*/ -261 h 1065334"/>
                <a:gd name="connsiteX9" fmla="*/ 310174 w 930672"/>
                <a:gd name="connsiteY9" fmla="*/ 61722 h 1065334"/>
                <a:gd name="connsiteX10" fmla="*/ 310174 w 930672"/>
                <a:gd name="connsiteY10" fmla="*/ 222154 h 1065334"/>
                <a:gd name="connsiteX11" fmla="*/ 620398 w 930672"/>
                <a:gd name="connsiteY11" fmla="*/ 532434 h 1065334"/>
                <a:gd name="connsiteX12" fmla="*/ 310174 w 930672"/>
                <a:gd name="connsiteY12" fmla="*/ 842630 h 1065334"/>
                <a:gd name="connsiteX13" fmla="*/ 310174 w 930672"/>
                <a:gd name="connsiteY13" fmla="*/ 1003118 h 1065334"/>
                <a:gd name="connsiteX14" fmla="*/ 372241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85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02" y="1037366"/>
                    <a:pt x="337993" y="1065101"/>
                    <a:pt x="372241" y="1065073"/>
                  </a:cubicBezTo>
                  <a:cubicBezTo>
                    <a:pt x="388579" y="1065073"/>
                    <a:pt x="404272" y="1058588"/>
                    <a:pt x="415865" y="1047079"/>
                  </a:cubicBezTo>
                  <a:lnTo>
                    <a:pt x="930594"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218" name="Graphic 168">
              <a:extLst>
                <a:ext uri="{FF2B5EF4-FFF2-40B4-BE49-F238E27FC236}">
                  <a16:creationId xmlns:a16="http://schemas.microsoft.com/office/drawing/2014/main" id="{35D26413-32A3-4B6E-BAA3-D1E57AD7377A}"/>
                </a:ext>
              </a:extLst>
            </p:cNvPr>
            <p:cNvSpPr/>
            <p:nvPr/>
          </p:nvSpPr>
          <p:spPr>
            <a:xfrm>
              <a:off x="10897760" y="4039370"/>
              <a:ext cx="930700" cy="1065334"/>
            </a:xfrm>
            <a:custGeom>
              <a:avLst/>
              <a:gdLst>
                <a:gd name="connsiteX0" fmla="*/ 310146 w 930700"/>
                <a:gd name="connsiteY0" fmla="*/ 222154 h 1065334"/>
                <a:gd name="connsiteX1" fmla="*/ 310146 w 930700"/>
                <a:gd name="connsiteY1" fmla="*/ 842546 h 1065334"/>
                <a:gd name="connsiteX2" fmla="*/ 106118 w 930700"/>
                <a:gd name="connsiteY2" fmla="*/ 1046573 h 1065334"/>
                <a:gd name="connsiteX3" fmla="*/ 18337 w 930700"/>
                <a:gd name="connsiteY3" fmla="*/ 1047051 h 1065334"/>
                <a:gd name="connsiteX4" fmla="*/ -78 w 930700"/>
                <a:gd name="connsiteY4" fmla="*/ 1002781 h 1065334"/>
                <a:gd name="connsiteX5" fmla="*/ -78 w 930700"/>
                <a:gd name="connsiteY5" fmla="*/ 61722 h 1065334"/>
                <a:gd name="connsiteX6" fmla="*/ 62073 w 930700"/>
                <a:gd name="connsiteY6" fmla="*/ -261 h 1065334"/>
                <a:gd name="connsiteX7" fmla="*/ 105641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434 h 1065334"/>
                <a:gd name="connsiteX12" fmla="*/ 310174 w 930700"/>
                <a:gd name="connsiteY12" fmla="*/ 842630 h 1065334"/>
                <a:gd name="connsiteX13" fmla="*/ 310174 w 930700"/>
                <a:gd name="connsiteY13" fmla="*/ 1003118 h 1065334"/>
                <a:gd name="connsiteX14" fmla="*/ 372241 w 930700"/>
                <a:gd name="connsiteY14" fmla="*/ 1065073 h 1065334"/>
                <a:gd name="connsiteX15" fmla="*/ 415865 w 930700"/>
                <a:gd name="connsiteY15" fmla="*/ 1047079 h 1065334"/>
                <a:gd name="connsiteX16" fmla="*/ 930622 w 930700"/>
                <a:gd name="connsiteY16" fmla="*/ 532434 h 1065334"/>
                <a:gd name="connsiteX17" fmla="*/ 416062 w 930700"/>
                <a:gd name="connsiteY17" fmla="*/ 17873 h 1065334"/>
                <a:gd name="connsiteX18" fmla="*/ 372185 w 930700"/>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46" y="222154"/>
                  </a:moveTo>
                  <a:lnTo>
                    <a:pt x="310146" y="842546"/>
                  </a:lnTo>
                  <a:lnTo>
                    <a:pt x="106118" y="1046573"/>
                  </a:lnTo>
                  <a:cubicBezTo>
                    <a:pt x="82004" y="1070940"/>
                    <a:pt x="42703" y="1071164"/>
                    <a:pt x="18337"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02" y="1037366"/>
                    <a:pt x="337993" y="1065101"/>
                    <a:pt x="372241" y="1065073"/>
                  </a:cubicBezTo>
                  <a:cubicBezTo>
                    <a:pt x="388579" y="1065073"/>
                    <a:pt x="404272" y="1058588"/>
                    <a:pt x="415865" y="1047079"/>
                  </a:cubicBezTo>
                  <a:lnTo>
                    <a:pt x="930622"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219" name="Graphic 168">
              <a:extLst>
                <a:ext uri="{FF2B5EF4-FFF2-40B4-BE49-F238E27FC236}">
                  <a16:creationId xmlns:a16="http://schemas.microsoft.com/office/drawing/2014/main" id="{35D26413-32A3-4B6E-BAA3-D1E57AD7377A}"/>
                </a:ext>
              </a:extLst>
            </p:cNvPr>
            <p:cNvSpPr/>
            <p:nvPr/>
          </p:nvSpPr>
          <p:spPr>
            <a:xfrm>
              <a:off x="11906080" y="4039370"/>
              <a:ext cx="930813" cy="1065334"/>
            </a:xfrm>
            <a:custGeom>
              <a:avLst/>
              <a:gdLst>
                <a:gd name="connsiteX0" fmla="*/ 310146 w 930813"/>
                <a:gd name="connsiteY0" fmla="*/ 222154 h 1065334"/>
                <a:gd name="connsiteX1" fmla="*/ 310146 w 930813"/>
                <a:gd name="connsiteY1" fmla="*/ 842546 h 1065334"/>
                <a:gd name="connsiteX2" fmla="*/ 106118 w 930813"/>
                <a:gd name="connsiteY2" fmla="*/ 1046573 h 1065334"/>
                <a:gd name="connsiteX3" fmla="*/ 18337 w 930813"/>
                <a:gd name="connsiteY3" fmla="*/ 1047051 h 1065334"/>
                <a:gd name="connsiteX4" fmla="*/ -78 w 930813"/>
                <a:gd name="connsiteY4" fmla="*/ 1002781 h 1065334"/>
                <a:gd name="connsiteX5" fmla="*/ -78 w 930813"/>
                <a:gd name="connsiteY5" fmla="*/ 61722 h 1065334"/>
                <a:gd name="connsiteX6" fmla="*/ 62073 w 930813"/>
                <a:gd name="connsiteY6" fmla="*/ -261 h 1065334"/>
                <a:gd name="connsiteX7" fmla="*/ 105641 w 930813"/>
                <a:gd name="connsiteY7" fmla="*/ 17677 h 1065334"/>
                <a:gd name="connsiteX8" fmla="*/ 372185 w 930813"/>
                <a:gd name="connsiteY8" fmla="*/ -261 h 1065334"/>
                <a:gd name="connsiteX9" fmla="*/ 310174 w 930813"/>
                <a:gd name="connsiteY9" fmla="*/ 61722 h 1065334"/>
                <a:gd name="connsiteX10" fmla="*/ 310174 w 930813"/>
                <a:gd name="connsiteY10" fmla="*/ 222154 h 1065334"/>
                <a:gd name="connsiteX11" fmla="*/ 620511 w 930813"/>
                <a:gd name="connsiteY11" fmla="*/ 532434 h 1065334"/>
                <a:gd name="connsiteX12" fmla="*/ 310286 w 930813"/>
                <a:gd name="connsiteY12" fmla="*/ 842630 h 1065334"/>
                <a:gd name="connsiteX13" fmla="*/ 310286 w 930813"/>
                <a:gd name="connsiteY13" fmla="*/ 1003118 h 1065334"/>
                <a:gd name="connsiteX14" fmla="*/ 372353 w 930813"/>
                <a:gd name="connsiteY14" fmla="*/ 1065073 h 1065334"/>
                <a:gd name="connsiteX15" fmla="*/ 415977 w 930813"/>
                <a:gd name="connsiteY15" fmla="*/ 1047079 h 1065334"/>
                <a:gd name="connsiteX16" fmla="*/ 930735 w 930813"/>
                <a:gd name="connsiteY16" fmla="*/ 532434 h 1065334"/>
                <a:gd name="connsiteX17" fmla="*/ 416174 w 930813"/>
                <a:gd name="connsiteY17" fmla="*/ 17873 h 1065334"/>
                <a:gd name="connsiteX18" fmla="*/ 372297 w 930813"/>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3" h="1065334">
                  <a:moveTo>
                    <a:pt x="310146" y="222154"/>
                  </a:moveTo>
                  <a:lnTo>
                    <a:pt x="310146" y="842546"/>
                  </a:lnTo>
                  <a:lnTo>
                    <a:pt x="106118" y="1046573"/>
                  </a:lnTo>
                  <a:cubicBezTo>
                    <a:pt x="82004" y="1070940"/>
                    <a:pt x="42703" y="1071164"/>
                    <a:pt x="18337" y="1047051"/>
                  </a:cubicBezTo>
                  <a:cubicBezTo>
                    <a:pt x="6519"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511" y="532434"/>
                  </a:lnTo>
                  <a:lnTo>
                    <a:pt x="310286" y="842630"/>
                  </a:lnTo>
                  <a:lnTo>
                    <a:pt x="310286" y="1003118"/>
                  </a:lnTo>
                  <a:cubicBezTo>
                    <a:pt x="310314" y="1037366"/>
                    <a:pt x="338106" y="1065101"/>
                    <a:pt x="372353" y="1065073"/>
                  </a:cubicBezTo>
                  <a:cubicBezTo>
                    <a:pt x="388691" y="1065073"/>
                    <a:pt x="404384" y="1058588"/>
                    <a:pt x="415977" y="1047079"/>
                  </a:cubicBezTo>
                  <a:lnTo>
                    <a:pt x="930735" y="532434"/>
                  </a:lnTo>
                  <a:lnTo>
                    <a:pt x="416174" y="17873"/>
                  </a:lnTo>
                  <a:cubicBezTo>
                    <a:pt x="404524" y="6252"/>
                    <a:pt x="388748" y="-233"/>
                    <a:pt x="372297" y="-205"/>
                  </a:cubicBezTo>
                </a:path>
              </a:pathLst>
            </a:custGeom>
            <a:solidFill>
              <a:srgbClr val="FFFFFF">
                <a:alpha val="5000"/>
              </a:srgbClr>
            </a:solidFill>
            <a:ln w="2807" cap="flat">
              <a:noFill/>
              <a:prstDash val="solid"/>
              <a:miter/>
            </a:ln>
          </p:spPr>
          <p:txBody>
            <a:bodyPr rtlCol="0" anchor="ctr"/>
            <a:lstStyle/>
            <a:p>
              <a:endParaRPr lang="en-AU"/>
            </a:p>
          </p:txBody>
        </p:sp>
        <p:sp>
          <p:nvSpPr>
            <p:cNvPr id="220" name="Graphic 168">
              <a:extLst>
                <a:ext uri="{FF2B5EF4-FFF2-40B4-BE49-F238E27FC236}">
                  <a16:creationId xmlns:a16="http://schemas.microsoft.com/office/drawing/2014/main" id="{35D26413-32A3-4B6E-BAA3-D1E57AD7377A}"/>
                </a:ext>
              </a:extLst>
            </p:cNvPr>
            <p:cNvSpPr/>
            <p:nvPr/>
          </p:nvSpPr>
          <p:spPr>
            <a:xfrm>
              <a:off x="6553780"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21" name="Graphic 168">
              <a:extLst>
                <a:ext uri="{FF2B5EF4-FFF2-40B4-BE49-F238E27FC236}">
                  <a16:creationId xmlns:a16="http://schemas.microsoft.com/office/drawing/2014/main" id="{35D26413-32A3-4B6E-BAA3-D1E57AD7377A}"/>
                </a:ext>
              </a:extLst>
            </p:cNvPr>
            <p:cNvSpPr/>
            <p:nvPr/>
          </p:nvSpPr>
          <p:spPr>
            <a:xfrm>
              <a:off x="5235095" y="0"/>
              <a:ext cx="310252" cy="532644"/>
            </a:xfrm>
            <a:custGeom>
              <a:avLst/>
              <a:gdLst>
                <a:gd name="connsiteX0" fmla="*/ -78 w 310252"/>
                <a:gd name="connsiteY0" fmla="*/ -261 h 532644"/>
                <a:gd name="connsiteX1" fmla="*/ -78 w 310252"/>
                <a:gd name="connsiteY1" fmla="*/ 470170 h 532644"/>
                <a:gd name="connsiteX2" fmla="*/ 61849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3" y="504449"/>
                    <a:pt x="27573" y="532302"/>
                    <a:pt x="61849" y="532383"/>
                  </a:cubicBezTo>
                  <a:cubicBezTo>
                    <a:pt x="78467" y="532423"/>
                    <a:pt x="94412"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22" name="Graphic 168">
              <a:extLst>
                <a:ext uri="{FF2B5EF4-FFF2-40B4-BE49-F238E27FC236}">
                  <a16:creationId xmlns:a16="http://schemas.microsoft.com/office/drawing/2014/main" id="{35D26413-32A3-4B6E-BAA3-D1E57AD7377A}"/>
                </a:ext>
              </a:extLst>
            </p:cNvPr>
            <p:cNvSpPr/>
            <p:nvPr/>
          </p:nvSpPr>
          <p:spPr>
            <a:xfrm>
              <a:off x="4536916"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48" y="504671"/>
                    <a:pt x="27741" y="532409"/>
                    <a:pt x="61989" y="532378"/>
                  </a:cubicBezTo>
                  <a:cubicBezTo>
                    <a:pt x="78332" y="532364"/>
                    <a:pt x="94011"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23" name="Graphic 168">
              <a:extLst>
                <a:ext uri="{FF2B5EF4-FFF2-40B4-BE49-F238E27FC236}">
                  <a16:creationId xmlns:a16="http://schemas.microsoft.com/office/drawing/2014/main" id="{35D26413-32A3-4B6E-BAA3-D1E57AD7377A}"/>
                </a:ext>
              </a:extLst>
            </p:cNvPr>
            <p:cNvSpPr/>
            <p:nvPr/>
          </p:nvSpPr>
          <p:spPr>
            <a:xfrm>
              <a:off x="5545348"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24" name="Graphic 168">
              <a:extLst>
                <a:ext uri="{FF2B5EF4-FFF2-40B4-BE49-F238E27FC236}">
                  <a16:creationId xmlns:a16="http://schemas.microsoft.com/office/drawing/2014/main" id="{35D26413-32A3-4B6E-BAA3-D1E57AD7377A}"/>
                </a:ext>
              </a:extLst>
            </p:cNvPr>
            <p:cNvSpPr/>
            <p:nvPr/>
          </p:nvSpPr>
          <p:spPr>
            <a:xfrm>
              <a:off x="6243527"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25" name="Graphic 168">
              <a:extLst>
                <a:ext uri="{FF2B5EF4-FFF2-40B4-BE49-F238E27FC236}">
                  <a16:creationId xmlns:a16="http://schemas.microsoft.com/office/drawing/2014/main" id="{35D26413-32A3-4B6E-BAA3-D1E57AD7377A}"/>
                </a:ext>
              </a:extLst>
            </p:cNvPr>
            <p:cNvSpPr/>
            <p:nvPr/>
          </p:nvSpPr>
          <p:spPr>
            <a:xfrm>
              <a:off x="2520052" y="0"/>
              <a:ext cx="620560" cy="532695"/>
            </a:xfrm>
            <a:custGeom>
              <a:avLst/>
              <a:gdLst>
                <a:gd name="connsiteX0" fmla="*/ -78 w 620560"/>
                <a:gd name="connsiteY0" fmla="*/ 309935 h 532695"/>
                <a:gd name="connsiteX1" fmla="*/ -78 w 620560"/>
                <a:gd name="connsiteY1" fmla="*/ 470479 h 532695"/>
                <a:gd name="connsiteX2" fmla="*/ 61989 w 620560"/>
                <a:gd name="connsiteY2" fmla="*/ 532434 h 532695"/>
                <a:gd name="connsiteX3" fmla="*/ 105613 w 620560"/>
                <a:gd name="connsiteY3" fmla="*/ 514440 h 532695"/>
                <a:gd name="connsiteX4" fmla="*/ 620482 w 620560"/>
                <a:gd name="connsiteY4" fmla="*/ -261 h 532695"/>
                <a:gd name="connsiteX5" fmla="*/ 310146 w 620560"/>
                <a:gd name="connsiteY5" fmla="*/ -261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60" h="532695">
                  <a:moveTo>
                    <a:pt x="-78" y="309935"/>
                  </a:moveTo>
                  <a:lnTo>
                    <a:pt x="-78" y="470479"/>
                  </a:lnTo>
                  <a:cubicBezTo>
                    <a:pt x="-48" y="504727"/>
                    <a:pt x="27741" y="532465"/>
                    <a:pt x="61989" y="532434"/>
                  </a:cubicBezTo>
                  <a:cubicBezTo>
                    <a:pt x="78332" y="532420"/>
                    <a:pt x="94011" y="525952"/>
                    <a:pt x="105613" y="514440"/>
                  </a:cubicBezTo>
                  <a:lnTo>
                    <a:pt x="620482"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26" name="Graphic 168">
              <a:extLst>
                <a:ext uri="{FF2B5EF4-FFF2-40B4-BE49-F238E27FC236}">
                  <a16:creationId xmlns:a16="http://schemas.microsoft.com/office/drawing/2014/main" id="{35D26413-32A3-4B6E-BAA3-D1E57AD7377A}"/>
                </a:ext>
              </a:extLst>
            </p:cNvPr>
            <p:cNvSpPr/>
            <p:nvPr/>
          </p:nvSpPr>
          <p:spPr>
            <a:xfrm>
              <a:off x="4226663"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0" y="504449"/>
                    <a:pt x="27564"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27" name="Graphic 168">
              <a:extLst>
                <a:ext uri="{FF2B5EF4-FFF2-40B4-BE49-F238E27FC236}">
                  <a16:creationId xmlns:a16="http://schemas.microsoft.com/office/drawing/2014/main" id="{35D26413-32A3-4B6E-BAA3-D1E57AD7377A}"/>
                </a:ext>
              </a:extLst>
            </p:cNvPr>
            <p:cNvSpPr/>
            <p:nvPr/>
          </p:nvSpPr>
          <p:spPr>
            <a:xfrm>
              <a:off x="2209799"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59" y="504449"/>
                    <a:pt x="27563"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28" name="Graphic 168">
              <a:extLst>
                <a:ext uri="{FF2B5EF4-FFF2-40B4-BE49-F238E27FC236}">
                  <a16:creationId xmlns:a16="http://schemas.microsoft.com/office/drawing/2014/main" id="{35D26413-32A3-4B6E-BAA3-D1E57AD7377A}"/>
                </a:ext>
              </a:extLst>
            </p:cNvPr>
            <p:cNvSpPr/>
            <p:nvPr/>
          </p:nvSpPr>
          <p:spPr>
            <a:xfrm>
              <a:off x="3218231"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0" y="504449"/>
                    <a:pt x="27564"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29" name="Graphic 168">
              <a:extLst>
                <a:ext uri="{FF2B5EF4-FFF2-40B4-BE49-F238E27FC236}">
                  <a16:creationId xmlns:a16="http://schemas.microsoft.com/office/drawing/2014/main" id="{35D26413-32A3-4B6E-BAA3-D1E57AD7377A}"/>
                </a:ext>
              </a:extLst>
            </p:cNvPr>
            <p:cNvSpPr/>
            <p:nvPr/>
          </p:nvSpPr>
          <p:spPr>
            <a:xfrm>
              <a:off x="3528484" y="0"/>
              <a:ext cx="620448" cy="532695"/>
            </a:xfrm>
            <a:custGeom>
              <a:avLst/>
              <a:gdLst>
                <a:gd name="connsiteX0" fmla="*/ -78 w 620448"/>
                <a:gd name="connsiteY0" fmla="*/ 309935 h 532695"/>
                <a:gd name="connsiteX1" fmla="*/ -78 w 620448"/>
                <a:gd name="connsiteY1" fmla="*/ 470479 h 532695"/>
                <a:gd name="connsiteX2" fmla="*/ 61989 w 620448"/>
                <a:gd name="connsiteY2" fmla="*/ 532434 h 532695"/>
                <a:gd name="connsiteX3" fmla="*/ 105613 w 620448"/>
                <a:gd name="connsiteY3" fmla="*/ 514440 h 532695"/>
                <a:gd name="connsiteX4" fmla="*/ 620370 w 620448"/>
                <a:gd name="connsiteY4" fmla="*/ -261 h 532695"/>
                <a:gd name="connsiteX5" fmla="*/ 310146 w 620448"/>
                <a:gd name="connsiteY5" fmla="*/ -261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95">
                  <a:moveTo>
                    <a:pt x="-78" y="309935"/>
                  </a:moveTo>
                  <a:lnTo>
                    <a:pt x="-78" y="470479"/>
                  </a:lnTo>
                  <a:cubicBezTo>
                    <a:pt x="-47" y="504727"/>
                    <a:pt x="27741" y="532465"/>
                    <a:pt x="61989" y="532434"/>
                  </a:cubicBezTo>
                  <a:cubicBezTo>
                    <a:pt x="78332" y="532420"/>
                    <a:pt x="94011" y="525952"/>
                    <a:pt x="105613" y="514440"/>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30" name="Graphic 168">
              <a:extLst>
                <a:ext uri="{FF2B5EF4-FFF2-40B4-BE49-F238E27FC236}">
                  <a16:creationId xmlns:a16="http://schemas.microsoft.com/office/drawing/2014/main" id="{35D26413-32A3-4B6E-BAA3-D1E57AD7377A}"/>
                </a:ext>
              </a:extLst>
            </p:cNvPr>
            <p:cNvSpPr/>
            <p:nvPr/>
          </p:nvSpPr>
          <p:spPr>
            <a:xfrm>
              <a:off x="9268739"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31" name="Graphic 168">
              <a:extLst>
                <a:ext uri="{FF2B5EF4-FFF2-40B4-BE49-F238E27FC236}">
                  <a16:creationId xmlns:a16="http://schemas.microsoft.com/office/drawing/2014/main" id="{35D26413-32A3-4B6E-BAA3-D1E57AD7377A}"/>
                </a:ext>
              </a:extLst>
            </p:cNvPr>
            <p:cNvSpPr/>
            <p:nvPr/>
          </p:nvSpPr>
          <p:spPr>
            <a:xfrm>
              <a:off x="10277255"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8"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32" name="Graphic 168">
              <a:extLst>
                <a:ext uri="{FF2B5EF4-FFF2-40B4-BE49-F238E27FC236}">
                  <a16:creationId xmlns:a16="http://schemas.microsoft.com/office/drawing/2014/main" id="{35D26413-32A3-4B6E-BAA3-D1E57AD7377A}"/>
                </a:ext>
              </a:extLst>
            </p:cNvPr>
            <p:cNvSpPr/>
            <p:nvPr/>
          </p:nvSpPr>
          <p:spPr>
            <a:xfrm>
              <a:off x="7251959"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4"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33" name="Graphic 168">
              <a:extLst>
                <a:ext uri="{FF2B5EF4-FFF2-40B4-BE49-F238E27FC236}">
                  <a16:creationId xmlns:a16="http://schemas.microsoft.com/office/drawing/2014/main" id="{35D26413-32A3-4B6E-BAA3-D1E57AD7377A}"/>
                </a:ext>
              </a:extLst>
            </p:cNvPr>
            <p:cNvSpPr/>
            <p:nvPr/>
          </p:nvSpPr>
          <p:spPr>
            <a:xfrm>
              <a:off x="11285687" y="0"/>
              <a:ext cx="310224" cy="532633"/>
            </a:xfrm>
            <a:custGeom>
              <a:avLst/>
              <a:gdLst>
                <a:gd name="connsiteX0" fmla="*/ -78 w 310224"/>
                <a:gd name="connsiteY0" fmla="*/ -261 h 532633"/>
                <a:gd name="connsiteX1" fmla="*/ -78 w 310224"/>
                <a:gd name="connsiteY1" fmla="*/ 470170 h 532633"/>
                <a:gd name="connsiteX2" fmla="*/ 61905 w 310224"/>
                <a:gd name="connsiteY2" fmla="*/ 532372 h 532633"/>
                <a:gd name="connsiteX3" fmla="*/ 106147 w 310224"/>
                <a:gd name="connsiteY3" fmla="*/ 513962 h 532633"/>
                <a:gd name="connsiteX4" fmla="*/ 310146 w 310224"/>
                <a:gd name="connsiteY4" fmla="*/ 309935 h 532633"/>
                <a:gd name="connsiteX5" fmla="*/ 310146 w 310224"/>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24" h="532633">
                  <a:moveTo>
                    <a:pt x="-78" y="-261"/>
                  </a:moveTo>
                  <a:lnTo>
                    <a:pt x="-78" y="470170"/>
                  </a:lnTo>
                  <a:cubicBezTo>
                    <a:pt x="-135" y="504466"/>
                    <a:pt x="27629" y="532313"/>
                    <a:pt x="61905" y="532372"/>
                  </a:cubicBezTo>
                  <a:cubicBezTo>
                    <a:pt x="78523" y="532400"/>
                    <a:pt x="94468" y="525770"/>
                    <a:pt x="106147" y="513962"/>
                  </a:cubicBezTo>
                  <a:lnTo>
                    <a:pt x="310146" y="309935"/>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34" name="Graphic 168">
              <a:extLst>
                <a:ext uri="{FF2B5EF4-FFF2-40B4-BE49-F238E27FC236}">
                  <a16:creationId xmlns:a16="http://schemas.microsoft.com/office/drawing/2014/main" id="{35D26413-32A3-4B6E-BAA3-D1E57AD7377A}"/>
                </a:ext>
              </a:extLst>
            </p:cNvPr>
            <p:cNvSpPr/>
            <p:nvPr/>
          </p:nvSpPr>
          <p:spPr>
            <a:xfrm>
              <a:off x="11595912" y="0"/>
              <a:ext cx="620392" cy="532683"/>
            </a:xfrm>
            <a:custGeom>
              <a:avLst/>
              <a:gdLst>
                <a:gd name="connsiteX0" fmla="*/ -78 w 620392"/>
                <a:gd name="connsiteY0" fmla="*/ 309935 h 532683"/>
                <a:gd name="connsiteX1" fmla="*/ -78 w 620392"/>
                <a:gd name="connsiteY1" fmla="*/ 470479 h 532683"/>
                <a:gd name="connsiteX2" fmla="*/ 62045 w 620392"/>
                <a:gd name="connsiteY2" fmla="*/ 532423 h 532683"/>
                <a:gd name="connsiteX3" fmla="*/ 105641 w 620392"/>
                <a:gd name="connsiteY3" fmla="*/ 514440 h 532683"/>
                <a:gd name="connsiteX4" fmla="*/ 620314 w 620392"/>
                <a:gd name="connsiteY4" fmla="*/ -261 h 532683"/>
                <a:gd name="connsiteX5" fmla="*/ 310174 w 620392"/>
                <a:gd name="connsiteY5" fmla="*/ -261 h 53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392" h="532683">
                  <a:moveTo>
                    <a:pt x="-78" y="309935"/>
                  </a:moveTo>
                  <a:lnTo>
                    <a:pt x="-78" y="470479"/>
                  </a:lnTo>
                  <a:cubicBezTo>
                    <a:pt x="-22" y="504741"/>
                    <a:pt x="27797" y="532476"/>
                    <a:pt x="62045" y="532423"/>
                  </a:cubicBezTo>
                  <a:cubicBezTo>
                    <a:pt x="78383" y="532397"/>
                    <a:pt x="94047" y="525935"/>
                    <a:pt x="105641" y="514440"/>
                  </a:cubicBezTo>
                  <a:lnTo>
                    <a:pt x="620314" y="-261"/>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35" name="Graphic 168">
              <a:extLst>
                <a:ext uri="{FF2B5EF4-FFF2-40B4-BE49-F238E27FC236}">
                  <a16:creationId xmlns:a16="http://schemas.microsoft.com/office/drawing/2014/main" id="{35D26413-32A3-4B6E-BAA3-D1E57AD7377A}"/>
                </a:ext>
              </a:extLst>
            </p:cNvPr>
            <p:cNvSpPr/>
            <p:nvPr/>
          </p:nvSpPr>
          <p:spPr>
            <a:xfrm>
              <a:off x="10587508" y="0"/>
              <a:ext cx="620448" cy="532683"/>
            </a:xfrm>
            <a:custGeom>
              <a:avLst/>
              <a:gdLst>
                <a:gd name="connsiteX0" fmla="*/ -78 w 620448"/>
                <a:gd name="connsiteY0" fmla="*/ 309935 h 532683"/>
                <a:gd name="connsiteX1" fmla="*/ -78 w 620448"/>
                <a:gd name="connsiteY1" fmla="*/ 470479 h 532683"/>
                <a:gd name="connsiteX2" fmla="*/ 62045 w 620448"/>
                <a:gd name="connsiteY2" fmla="*/ 532423 h 532683"/>
                <a:gd name="connsiteX3" fmla="*/ 105641 w 620448"/>
                <a:gd name="connsiteY3" fmla="*/ 514440 h 532683"/>
                <a:gd name="connsiteX4" fmla="*/ 620370 w 620448"/>
                <a:gd name="connsiteY4" fmla="*/ -261 h 532683"/>
                <a:gd name="connsiteX5" fmla="*/ 310146 w 620448"/>
                <a:gd name="connsiteY5" fmla="*/ -261 h 53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83">
                  <a:moveTo>
                    <a:pt x="-78" y="309935"/>
                  </a:moveTo>
                  <a:lnTo>
                    <a:pt x="-78" y="470479"/>
                  </a:lnTo>
                  <a:cubicBezTo>
                    <a:pt x="-22" y="504741"/>
                    <a:pt x="27797" y="532476"/>
                    <a:pt x="62045" y="532423"/>
                  </a:cubicBezTo>
                  <a:cubicBezTo>
                    <a:pt x="78383" y="532397"/>
                    <a:pt x="94047" y="525935"/>
                    <a:pt x="105641" y="514440"/>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36" name="Graphic 168">
              <a:extLst>
                <a:ext uri="{FF2B5EF4-FFF2-40B4-BE49-F238E27FC236}">
                  <a16:creationId xmlns:a16="http://schemas.microsoft.com/office/drawing/2014/main" id="{35D26413-32A3-4B6E-BAA3-D1E57AD7377A}"/>
                </a:ext>
              </a:extLst>
            </p:cNvPr>
            <p:cNvSpPr/>
            <p:nvPr/>
          </p:nvSpPr>
          <p:spPr>
            <a:xfrm>
              <a:off x="8260392" y="0"/>
              <a:ext cx="310252" cy="532633"/>
            </a:xfrm>
            <a:custGeom>
              <a:avLst/>
              <a:gdLst>
                <a:gd name="connsiteX0" fmla="*/ -78 w 310252"/>
                <a:gd name="connsiteY0" fmla="*/ -261 h 532633"/>
                <a:gd name="connsiteX1" fmla="*/ -78 w 310252"/>
                <a:gd name="connsiteY1" fmla="*/ 470170 h 532633"/>
                <a:gd name="connsiteX2" fmla="*/ 61904 w 310252"/>
                <a:gd name="connsiteY2" fmla="*/ 532372 h 532633"/>
                <a:gd name="connsiteX3" fmla="*/ 106146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8" y="532313"/>
                    <a:pt x="61904" y="532372"/>
                  </a:cubicBezTo>
                  <a:cubicBezTo>
                    <a:pt x="78523" y="532400"/>
                    <a:pt x="94468" y="525770"/>
                    <a:pt x="106146"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37" name="Graphic 168">
              <a:extLst>
                <a:ext uri="{FF2B5EF4-FFF2-40B4-BE49-F238E27FC236}">
                  <a16:creationId xmlns:a16="http://schemas.microsoft.com/office/drawing/2014/main" id="{35D26413-32A3-4B6E-BAA3-D1E57AD7377A}"/>
                </a:ext>
              </a:extLst>
            </p:cNvPr>
            <p:cNvSpPr/>
            <p:nvPr/>
          </p:nvSpPr>
          <p:spPr>
            <a:xfrm>
              <a:off x="9579076" y="56"/>
              <a:ext cx="620448" cy="532639"/>
            </a:xfrm>
            <a:custGeom>
              <a:avLst/>
              <a:gdLst>
                <a:gd name="connsiteX0" fmla="*/ -78 w 620448"/>
                <a:gd name="connsiteY0" fmla="*/ 309879 h 532639"/>
                <a:gd name="connsiteX1" fmla="*/ -78 w 620448"/>
                <a:gd name="connsiteY1" fmla="*/ 470423 h 532639"/>
                <a:gd name="connsiteX2" fmla="*/ 61988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8"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38" name="Graphic 168">
              <a:extLst>
                <a:ext uri="{FF2B5EF4-FFF2-40B4-BE49-F238E27FC236}">
                  <a16:creationId xmlns:a16="http://schemas.microsoft.com/office/drawing/2014/main" id="{35D26413-32A3-4B6E-BAA3-D1E57AD7377A}"/>
                </a:ext>
              </a:extLst>
            </p:cNvPr>
            <p:cNvSpPr/>
            <p:nvPr/>
          </p:nvSpPr>
          <p:spPr>
            <a:xfrm>
              <a:off x="7562212"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39" name="Graphic 168">
              <a:extLst>
                <a:ext uri="{FF2B5EF4-FFF2-40B4-BE49-F238E27FC236}">
                  <a16:creationId xmlns:a16="http://schemas.microsoft.com/office/drawing/2014/main" id="{35D26413-32A3-4B6E-BAA3-D1E57AD7377A}"/>
                </a:ext>
              </a:extLst>
            </p:cNvPr>
            <p:cNvSpPr/>
            <p:nvPr/>
          </p:nvSpPr>
          <p:spPr>
            <a:xfrm>
              <a:off x="8570644" y="0"/>
              <a:ext cx="620532" cy="532723"/>
            </a:xfrm>
            <a:custGeom>
              <a:avLst/>
              <a:gdLst>
                <a:gd name="connsiteX0" fmla="*/ -78 w 620532"/>
                <a:gd name="connsiteY0" fmla="*/ 309935 h 532723"/>
                <a:gd name="connsiteX1" fmla="*/ -78 w 620532"/>
                <a:gd name="connsiteY1" fmla="*/ 470479 h 532723"/>
                <a:gd name="connsiteX2" fmla="*/ 61960 w 620532"/>
                <a:gd name="connsiteY2" fmla="*/ 532462 h 532723"/>
                <a:gd name="connsiteX3" fmla="*/ 105697 w 620532"/>
                <a:gd name="connsiteY3" fmla="*/ 514384 h 532723"/>
                <a:gd name="connsiteX4" fmla="*/ 620454 w 620532"/>
                <a:gd name="connsiteY4" fmla="*/ -261 h 532723"/>
                <a:gd name="connsiteX5" fmla="*/ 310146 w 620532"/>
                <a:gd name="connsiteY5" fmla="*/ -261 h 5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32" h="532723">
                  <a:moveTo>
                    <a:pt x="-78" y="309935"/>
                  </a:moveTo>
                  <a:lnTo>
                    <a:pt x="-78" y="470479"/>
                  </a:lnTo>
                  <a:cubicBezTo>
                    <a:pt x="-50" y="504727"/>
                    <a:pt x="27713" y="532479"/>
                    <a:pt x="61960" y="532462"/>
                  </a:cubicBezTo>
                  <a:cubicBezTo>
                    <a:pt x="78355" y="532453"/>
                    <a:pt x="94075" y="525955"/>
                    <a:pt x="105697" y="514384"/>
                  </a:cubicBezTo>
                  <a:lnTo>
                    <a:pt x="620454"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40" name="Graphic 168">
              <a:extLst>
                <a:ext uri="{FF2B5EF4-FFF2-40B4-BE49-F238E27FC236}">
                  <a16:creationId xmlns:a16="http://schemas.microsoft.com/office/drawing/2014/main" id="{35D26413-32A3-4B6E-BAA3-D1E57AD7377A}"/>
                </a:ext>
              </a:extLst>
            </p:cNvPr>
            <p:cNvSpPr/>
            <p:nvPr/>
          </p:nvSpPr>
          <p:spPr>
            <a:xfrm>
              <a:off x="9501373" y="6325332"/>
              <a:ext cx="620447" cy="532695"/>
            </a:xfrm>
            <a:custGeom>
              <a:avLst/>
              <a:gdLst>
                <a:gd name="connsiteX0" fmla="*/ 310145 w 620447"/>
                <a:gd name="connsiteY0" fmla="*/ 532434 h 532695"/>
                <a:gd name="connsiteX1" fmla="*/ 620369 w 620447"/>
                <a:gd name="connsiteY1" fmla="*/ 532434 h 532695"/>
                <a:gd name="connsiteX2" fmla="*/ 105809 w 620447"/>
                <a:gd name="connsiteY2" fmla="*/ 17817 h 532695"/>
                <a:gd name="connsiteX3" fmla="*/ 18000 w 620447"/>
                <a:gd name="connsiteY3" fmla="*/ 18042 h 532695"/>
                <a:gd name="connsiteX4" fmla="*/ -78 w 620447"/>
                <a:gd name="connsiteY4" fmla="*/ 61722 h 532695"/>
                <a:gd name="connsiteX5" fmla="*/ -78 w 620447"/>
                <a:gd name="connsiteY5" fmla="*/ 222154 h 532695"/>
                <a:gd name="connsiteX6" fmla="*/ 310145 w 620447"/>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7" h="532695">
                  <a:moveTo>
                    <a:pt x="310145" y="532434"/>
                  </a:moveTo>
                  <a:lnTo>
                    <a:pt x="620369" y="532434"/>
                  </a:lnTo>
                  <a:lnTo>
                    <a:pt x="105809" y="17817"/>
                  </a:lnTo>
                  <a:cubicBezTo>
                    <a:pt x="81498" y="-6381"/>
                    <a:pt x="42169" y="-6269"/>
                    <a:pt x="18000" y="18042"/>
                  </a:cubicBezTo>
                  <a:cubicBezTo>
                    <a:pt x="6462" y="29664"/>
                    <a:pt x="-51"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41" name="Graphic 168">
              <a:extLst>
                <a:ext uri="{FF2B5EF4-FFF2-40B4-BE49-F238E27FC236}">
                  <a16:creationId xmlns:a16="http://schemas.microsoft.com/office/drawing/2014/main" id="{35D26413-32A3-4B6E-BAA3-D1E57AD7377A}"/>
                </a:ext>
              </a:extLst>
            </p:cNvPr>
            <p:cNvSpPr/>
            <p:nvPr/>
          </p:nvSpPr>
          <p:spPr>
            <a:xfrm>
              <a:off x="8182688" y="6325468"/>
              <a:ext cx="310251" cy="532643"/>
            </a:xfrm>
            <a:custGeom>
              <a:avLst/>
              <a:gdLst>
                <a:gd name="connsiteX0" fmla="*/ 310173 w 310251"/>
                <a:gd name="connsiteY0" fmla="*/ 532298 h 532643"/>
                <a:gd name="connsiteX1" fmla="*/ 310173 w 310251"/>
                <a:gd name="connsiteY1" fmla="*/ 222046 h 532643"/>
                <a:gd name="connsiteX2" fmla="*/ 105641 w 310251"/>
                <a:gd name="connsiteY2" fmla="*/ 17681 h 532643"/>
                <a:gd name="connsiteX3" fmla="*/ 17859 w 310251"/>
                <a:gd name="connsiteY3" fmla="*/ 18158 h 532643"/>
                <a:gd name="connsiteX4" fmla="*/ -78 w 310251"/>
                <a:gd name="connsiteY4" fmla="*/ 61726 h 532643"/>
                <a:gd name="connsiteX5" fmla="*/ -78 w 310251"/>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1" h="532643">
                  <a:moveTo>
                    <a:pt x="310173" y="532298"/>
                  </a:moveTo>
                  <a:lnTo>
                    <a:pt x="310173" y="222046"/>
                  </a:lnTo>
                  <a:lnTo>
                    <a:pt x="105641" y="17681"/>
                  </a:lnTo>
                  <a:cubicBezTo>
                    <a:pt x="81274" y="-6433"/>
                    <a:pt x="41973" y="-6208"/>
                    <a:pt x="17859" y="18158"/>
                  </a:cubicBezTo>
                  <a:cubicBezTo>
                    <a:pt x="6378" y="29752"/>
                    <a:pt x="-51"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42" name="Graphic 168">
              <a:extLst>
                <a:ext uri="{FF2B5EF4-FFF2-40B4-BE49-F238E27FC236}">
                  <a16:creationId xmlns:a16="http://schemas.microsoft.com/office/drawing/2014/main" id="{35D26413-32A3-4B6E-BAA3-D1E57AD7377A}"/>
                </a:ext>
              </a:extLst>
            </p:cNvPr>
            <p:cNvSpPr/>
            <p:nvPr/>
          </p:nvSpPr>
          <p:spPr>
            <a:xfrm>
              <a:off x="9191092" y="6325468"/>
              <a:ext cx="310280" cy="532643"/>
            </a:xfrm>
            <a:custGeom>
              <a:avLst/>
              <a:gdLst>
                <a:gd name="connsiteX0" fmla="*/ 310202 w 310280"/>
                <a:gd name="connsiteY0" fmla="*/ 532298 h 532643"/>
                <a:gd name="connsiteX1" fmla="*/ 310202 w 310280"/>
                <a:gd name="connsiteY1" fmla="*/ 222046 h 532643"/>
                <a:gd name="connsiteX2" fmla="*/ 105641 w 310280"/>
                <a:gd name="connsiteY2" fmla="*/ 17681 h 532643"/>
                <a:gd name="connsiteX3" fmla="*/ 17859 w 310280"/>
                <a:gd name="connsiteY3" fmla="*/ 18158 h 532643"/>
                <a:gd name="connsiteX4" fmla="*/ -78 w 310280"/>
                <a:gd name="connsiteY4" fmla="*/ 61726 h 532643"/>
                <a:gd name="connsiteX5" fmla="*/ -78 w 310280"/>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80" h="532643">
                  <a:moveTo>
                    <a:pt x="310202" y="532298"/>
                  </a:moveTo>
                  <a:lnTo>
                    <a:pt x="310202"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43" name="Graphic 168">
              <a:extLst>
                <a:ext uri="{FF2B5EF4-FFF2-40B4-BE49-F238E27FC236}">
                  <a16:creationId xmlns:a16="http://schemas.microsoft.com/office/drawing/2014/main" id="{35D26413-32A3-4B6E-BAA3-D1E57AD7377A}"/>
                </a:ext>
              </a:extLst>
            </p:cNvPr>
            <p:cNvSpPr/>
            <p:nvPr/>
          </p:nvSpPr>
          <p:spPr>
            <a:xfrm>
              <a:off x="8492940" y="6325332"/>
              <a:ext cx="620448" cy="532695"/>
            </a:xfrm>
            <a:custGeom>
              <a:avLst/>
              <a:gdLst>
                <a:gd name="connsiteX0" fmla="*/ 310118 w 620448"/>
                <a:gd name="connsiteY0" fmla="*/ 532434 h 532695"/>
                <a:gd name="connsiteX1" fmla="*/ 620370 w 620448"/>
                <a:gd name="connsiteY1" fmla="*/ 532434 h 532695"/>
                <a:gd name="connsiteX2" fmla="*/ 105810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10" y="17817"/>
                  </a:lnTo>
                  <a:cubicBezTo>
                    <a:pt x="81499" y="-6381"/>
                    <a:pt x="42170" y="-6269"/>
                    <a:pt x="18000" y="18042"/>
                  </a:cubicBezTo>
                  <a:cubicBezTo>
                    <a:pt x="6463"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44" name="Graphic 168">
              <a:extLst>
                <a:ext uri="{FF2B5EF4-FFF2-40B4-BE49-F238E27FC236}">
                  <a16:creationId xmlns:a16="http://schemas.microsoft.com/office/drawing/2014/main" id="{35D26413-32A3-4B6E-BAA3-D1E57AD7377A}"/>
                </a:ext>
              </a:extLst>
            </p:cNvPr>
            <p:cNvSpPr/>
            <p:nvPr/>
          </p:nvSpPr>
          <p:spPr>
            <a:xfrm>
              <a:off x="10199552"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45" name="Graphic 168">
              <a:extLst>
                <a:ext uri="{FF2B5EF4-FFF2-40B4-BE49-F238E27FC236}">
                  <a16:creationId xmlns:a16="http://schemas.microsoft.com/office/drawing/2014/main" id="{35D26413-32A3-4B6E-BAA3-D1E57AD7377A}"/>
                </a:ext>
              </a:extLst>
            </p:cNvPr>
            <p:cNvSpPr/>
            <p:nvPr/>
          </p:nvSpPr>
          <p:spPr>
            <a:xfrm>
              <a:off x="12216416"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46" name="Graphic 168">
              <a:extLst>
                <a:ext uri="{FF2B5EF4-FFF2-40B4-BE49-F238E27FC236}">
                  <a16:creationId xmlns:a16="http://schemas.microsoft.com/office/drawing/2014/main" id="{35D26413-32A3-4B6E-BAA3-D1E57AD7377A}"/>
                </a:ext>
              </a:extLst>
            </p:cNvPr>
            <p:cNvSpPr/>
            <p:nvPr/>
          </p:nvSpPr>
          <p:spPr>
            <a:xfrm>
              <a:off x="12526669"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9" y="-6381"/>
                    <a:pt x="42170"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47" name="Graphic 168">
              <a:extLst>
                <a:ext uri="{FF2B5EF4-FFF2-40B4-BE49-F238E27FC236}">
                  <a16:creationId xmlns:a16="http://schemas.microsoft.com/office/drawing/2014/main" id="{35D26413-32A3-4B6E-BAA3-D1E57AD7377A}"/>
                </a:ext>
              </a:extLst>
            </p:cNvPr>
            <p:cNvSpPr/>
            <p:nvPr/>
          </p:nvSpPr>
          <p:spPr>
            <a:xfrm>
              <a:off x="11207984"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48" name="Graphic 168">
              <a:extLst>
                <a:ext uri="{FF2B5EF4-FFF2-40B4-BE49-F238E27FC236}">
                  <a16:creationId xmlns:a16="http://schemas.microsoft.com/office/drawing/2014/main" id="{35D26413-32A3-4B6E-BAA3-D1E57AD7377A}"/>
                </a:ext>
              </a:extLst>
            </p:cNvPr>
            <p:cNvSpPr/>
            <p:nvPr/>
          </p:nvSpPr>
          <p:spPr>
            <a:xfrm>
              <a:off x="11518237"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8" y="-6381"/>
                    <a:pt x="42169"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49" name="Graphic 168">
              <a:extLst>
                <a:ext uri="{FF2B5EF4-FFF2-40B4-BE49-F238E27FC236}">
                  <a16:creationId xmlns:a16="http://schemas.microsoft.com/office/drawing/2014/main" id="{35D26413-32A3-4B6E-BAA3-D1E57AD7377A}"/>
                </a:ext>
              </a:extLst>
            </p:cNvPr>
            <p:cNvSpPr/>
            <p:nvPr/>
          </p:nvSpPr>
          <p:spPr>
            <a:xfrm>
              <a:off x="10509805"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8" y="-6381"/>
                    <a:pt x="42169"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50" name="Graphic 168">
              <a:extLst>
                <a:ext uri="{FF2B5EF4-FFF2-40B4-BE49-F238E27FC236}">
                  <a16:creationId xmlns:a16="http://schemas.microsoft.com/office/drawing/2014/main" id="{35D26413-32A3-4B6E-BAA3-D1E57AD7377A}"/>
                </a:ext>
              </a:extLst>
            </p:cNvPr>
            <p:cNvSpPr/>
            <p:nvPr/>
          </p:nvSpPr>
          <p:spPr>
            <a:xfrm>
              <a:off x="7484508" y="6325332"/>
              <a:ext cx="620448" cy="532695"/>
            </a:xfrm>
            <a:custGeom>
              <a:avLst/>
              <a:gdLst>
                <a:gd name="connsiteX0" fmla="*/ 310117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5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7" y="532434"/>
                  </a:moveTo>
                  <a:lnTo>
                    <a:pt x="620370" y="532434"/>
                  </a:lnTo>
                  <a:lnTo>
                    <a:pt x="105809" y="17817"/>
                  </a:lnTo>
                  <a:cubicBezTo>
                    <a:pt x="81499" y="-6381"/>
                    <a:pt x="42170" y="-6269"/>
                    <a:pt x="18000" y="18042"/>
                  </a:cubicBezTo>
                  <a:cubicBezTo>
                    <a:pt x="6434" y="29664"/>
                    <a:pt x="-50"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51" name="Graphic 168">
              <a:extLst>
                <a:ext uri="{FF2B5EF4-FFF2-40B4-BE49-F238E27FC236}">
                  <a16:creationId xmlns:a16="http://schemas.microsoft.com/office/drawing/2014/main" id="{35D26413-32A3-4B6E-BAA3-D1E57AD7377A}"/>
                </a:ext>
              </a:extLst>
            </p:cNvPr>
            <p:cNvSpPr/>
            <p:nvPr/>
          </p:nvSpPr>
          <p:spPr>
            <a:xfrm>
              <a:off x="7174256"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0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60"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52" name="Graphic 168">
              <a:extLst>
                <a:ext uri="{FF2B5EF4-FFF2-40B4-BE49-F238E27FC236}">
                  <a16:creationId xmlns:a16="http://schemas.microsoft.com/office/drawing/2014/main" id="{35D26413-32A3-4B6E-BAA3-D1E57AD7377A}"/>
                </a:ext>
              </a:extLst>
            </p:cNvPr>
            <p:cNvSpPr/>
            <p:nvPr/>
          </p:nvSpPr>
          <p:spPr>
            <a:xfrm>
              <a:off x="3450780"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7994 w 620448"/>
                <a:gd name="connsiteY3" fmla="*/ 18042 h 532695"/>
                <a:gd name="connsiteX4" fmla="*/ -78 w 620448"/>
                <a:gd name="connsiteY4" fmla="*/ 61722 h 532695"/>
                <a:gd name="connsiteX5" fmla="*/ -78 w 620448"/>
                <a:gd name="connsiteY5" fmla="*/ 222154 h 532695"/>
                <a:gd name="connsiteX6" fmla="*/ 310146 w 620448"/>
                <a:gd name="connsiteY6" fmla="*/ 532434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6" y="-6381"/>
                    <a:pt x="42179" y="-6269"/>
                    <a:pt x="17994" y="18042"/>
                  </a:cubicBezTo>
                  <a:cubicBezTo>
                    <a:pt x="6448" y="29664"/>
                    <a:pt x="-48" y="45356"/>
                    <a:pt x="-78" y="61722"/>
                  </a:cubicBezTo>
                  <a:lnTo>
                    <a:pt x="-78" y="222154"/>
                  </a:lnTo>
                  <a:lnTo>
                    <a:pt x="310146" y="532434"/>
                  </a:lnTo>
                  <a:close/>
                </a:path>
              </a:pathLst>
            </a:custGeom>
            <a:solidFill>
              <a:srgbClr val="FFFFFF">
                <a:alpha val="5000"/>
              </a:srgbClr>
            </a:solidFill>
            <a:ln w="2807" cap="flat">
              <a:noFill/>
              <a:prstDash val="solid"/>
              <a:miter/>
            </a:ln>
          </p:spPr>
          <p:txBody>
            <a:bodyPr rtlCol="0" anchor="ctr"/>
            <a:lstStyle/>
            <a:p>
              <a:endParaRPr lang="en-AU"/>
            </a:p>
          </p:txBody>
        </p:sp>
        <p:sp>
          <p:nvSpPr>
            <p:cNvPr id="253" name="Graphic 168">
              <a:extLst>
                <a:ext uri="{FF2B5EF4-FFF2-40B4-BE49-F238E27FC236}">
                  <a16:creationId xmlns:a16="http://schemas.microsoft.com/office/drawing/2014/main" id="{35D26413-32A3-4B6E-BAA3-D1E57AD7377A}"/>
                </a:ext>
              </a:extLst>
            </p:cNvPr>
            <p:cNvSpPr/>
            <p:nvPr/>
          </p:nvSpPr>
          <p:spPr>
            <a:xfrm>
              <a:off x="3140612" y="6325552"/>
              <a:ext cx="310167" cy="532475"/>
            </a:xfrm>
            <a:custGeom>
              <a:avLst/>
              <a:gdLst>
                <a:gd name="connsiteX0" fmla="*/ 310090 w 310167"/>
                <a:gd name="connsiteY0" fmla="*/ 532215 h 532475"/>
                <a:gd name="connsiteX1" fmla="*/ 310090 w 310167"/>
                <a:gd name="connsiteY1" fmla="*/ 221962 h 532475"/>
                <a:gd name="connsiteX2" fmla="*/ 105557 w 310167"/>
                <a:gd name="connsiteY2" fmla="*/ 17598 h 532475"/>
                <a:gd name="connsiteX3" fmla="*/ 17784 w 310167"/>
                <a:gd name="connsiteY3" fmla="*/ 18243 h 532475"/>
                <a:gd name="connsiteX4" fmla="*/ -78 w 310167"/>
                <a:gd name="connsiteY4" fmla="*/ 61558 h 532475"/>
                <a:gd name="connsiteX5" fmla="*/ -78 w 310167"/>
                <a:gd name="connsiteY5" fmla="*/ 532215 h 5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167" h="532475">
                  <a:moveTo>
                    <a:pt x="310090" y="532215"/>
                  </a:moveTo>
                  <a:lnTo>
                    <a:pt x="310090" y="221962"/>
                  </a:lnTo>
                  <a:lnTo>
                    <a:pt x="105557" y="17598"/>
                  </a:lnTo>
                  <a:cubicBezTo>
                    <a:pt x="81142" y="-6460"/>
                    <a:pt x="41844" y="-6179"/>
                    <a:pt x="17784" y="18243"/>
                  </a:cubicBezTo>
                  <a:cubicBezTo>
                    <a:pt x="6398" y="29781"/>
                    <a:pt x="-14" y="45333"/>
                    <a:pt x="-78" y="61558"/>
                  </a:cubicBezTo>
                  <a:lnTo>
                    <a:pt x="-78" y="532215"/>
                  </a:lnTo>
                  <a:close/>
                </a:path>
              </a:pathLst>
            </a:custGeom>
            <a:solidFill>
              <a:srgbClr val="FFFFFF">
                <a:alpha val="5000"/>
              </a:srgbClr>
            </a:solidFill>
            <a:ln w="2807" cap="flat">
              <a:noFill/>
              <a:prstDash val="solid"/>
              <a:miter/>
            </a:ln>
          </p:spPr>
          <p:txBody>
            <a:bodyPr rtlCol="0" anchor="ctr"/>
            <a:lstStyle/>
            <a:p>
              <a:endParaRPr lang="en-AU"/>
            </a:p>
          </p:txBody>
        </p:sp>
        <p:sp>
          <p:nvSpPr>
            <p:cNvPr id="254" name="Graphic 168">
              <a:extLst>
                <a:ext uri="{FF2B5EF4-FFF2-40B4-BE49-F238E27FC236}">
                  <a16:creationId xmlns:a16="http://schemas.microsoft.com/office/drawing/2014/main" id="{35D26413-32A3-4B6E-BAA3-D1E57AD7377A}"/>
                </a:ext>
              </a:extLst>
            </p:cNvPr>
            <p:cNvSpPr/>
            <p:nvPr/>
          </p:nvSpPr>
          <p:spPr>
            <a:xfrm>
              <a:off x="4459212" y="6325332"/>
              <a:ext cx="620448" cy="532695"/>
            </a:xfrm>
            <a:custGeom>
              <a:avLst/>
              <a:gdLst>
                <a:gd name="connsiteX0" fmla="*/ 310118 w 620448"/>
                <a:gd name="connsiteY0" fmla="*/ 532434 h 532695"/>
                <a:gd name="connsiteX1" fmla="*/ 620370 w 620448"/>
                <a:gd name="connsiteY1" fmla="*/ 532434 h 532695"/>
                <a:gd name="connsiteX2" fmla="*/ 105809 w 620448"/>
                <a:gd name="connsiteY2" fmla="*/ 17817 h 532695"/>
                <a:gd name="connsiteX3" fmla="*/ 17995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09" y="17817"/>
                  </a:lnTo>
                  <a:cubicBezTo>
                    <a:pt x="81496" y="-6381"/>
                    <a:pt x="42179" y="-6269"/>
                    <a:pt x="17995" y="18042"/>
                  </a:cubicBezTo>
                  <a:cubicBezTo>
                    <a:pt x="6448" y="29664"/>
                    <a:pt x="-47"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55" name="Graphic 168">
              <a:extLst>
                <a:ext uri="{FF2B5EF4-FFF2-40B4-BE49-F238E27FC236}">
                  <a16:creationId xmlns:a16="http://schemas.microsoft.com/office/drawing/2014/main" id="{35D26413-32A3-4B6E-BAA3-D1E57AD7377A}"/>
                </a:ext>
              </a:extLst>
            </p:cNvPr>
            <p:cNvSpPr/>
            <p:nvPr/>
          </p:nvSpPr>
          <p:spPr>
            <a:xfrm>
              <a:off x="4148960"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5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2" y="-6433"/>
                    <a:pt x="41973" y="-6208"/>
                    <a:pt x="17865" y="18158"/>
                  </a:cubicBezTo>
                  <a:cubicBezTo>
                    <a:pt x="6389" y="29752"/>
                    <a:pt x="-59"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56" name="Graphic 168">
              <a:extLst>
                <a:ext uri="{FF2B5EF4-FFF2-40B4-BE49-F238E27FC236}">
                  <a16:creationId xmlns:a16="http://schemas.microsoft.com/office/drawing/2014/main" id="{35D26413-32A3-4B6E-BAA3-D1E57AD7377A}"/>
                </a:ext>
              </a:extLst>
            </p:cNvPr>
            <p:cNvSpPr/>
            <p:nvPr/>
          </p:nvSpPr>
          <p:spPr>
            <a:xfrm>
              <a:off x="6165824"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0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60"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57" name="Graphic 168">
              <a:extLst>
                <a:ext uri="{FF2B5EF4-FFF2-40B4-BE49-F238E27FC236}">
                  <a16:creationId xmlns:a16="http://schemas.microsoft.com/office/drawing/2014/main" id="{35D26413-32A3-4B6E-BAA3-D1E57AD7377A}"/>
                </a:ext>
              </a:extLst>
            </p:cNvPr>
            <p:cNvSpPr/>
            <p:nvPr/>
          </p:nvSpPr>
          <p:spPr>
            <a:xfrm>
              <a:off x="6476076" y="6325332"/>
              <a:ext cx="620448" cy="532695"/>
            </a:xfrm>
            <a:custGeom>
              <a:avLst/>
              <a:gdLst>
                <a:gd name="connsiteX0" fmla="*/ 310118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5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09" y="17817"/>
                  </a:lnTo>
                  <a:cubicBezTo>
                    <a:pt x="81499" y="-6381"/>
                    <a:pt x="42170" y="-6269"/>
                    <a:pt x="18000" y="18042"/>
                  </a:cubicBezTo>
                  <a:cubicBezTo>
                    <a:pt x="6434" y="29664"/>
                    <a:pt x="-51"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58" name="Graphic 168">
              <a:extLst>
                <a:ext uri="{FF2B5EF4-FFF2-40B4-BE49-F238E27FC236}">
                  <a16:creationId xmlns:a16="http://schemas.microsoft.com/office/drawing/2014/main" id="{35D26413-32A3-4B6E-BAA3-D1E57AD7377A}"/>
                </a:ext>
              </a:extLst>
            </p:cNvPr>
            <p:cNvSpPr/>
            <p:nvPr/>
          </p:nvSpPr>
          <p:spPr>
            <a:xfrm>
              <a:off x="5467644" y="6325332"/>
              <a:ext cx="620532" cy="532695"/>
            </a:xfrm>
            <a:custGeom>
              <a:avLst/>
              <a:gdLst>
                <a:gd name="connsiteX0" fmla="*/ 310118 w 620532"/>
                <a:gd name="connsiteY0" fmla="*/ 532434 h 532695"/>
                <a:gd name="connsiteX1" fmla="*/ 620454 w 620532"/>
                <a:gd name="connsiteY1" fmla="*/ 532434 h 532695"/>
                <a:gd name="connsiteX2" fmla="*/ 105810 w 620532"/>
                <a:gd name="connsiteY2" fmla="*/ 17817 h 532695"/>
                <a:gd name="connsiteX3" fmla="*/ 18000 w 620532"/>
                <a:gd name="connsiteY3" fmla="*/ 18042 h 532695"/>
                <a:gd name="connsiteX4" fmla="*/ -78 w 620532"/>
                <a:gd name="connsiteY4" fmla="*/ 61722 h 532695"/>
                <a:gd name="connsiteX5" fmla="*/ -78 w 620532"/>
                <a:gd name="connsiteY5" fmla="*/ 222154 h 532695"/>
                <a:gd name="connsiteX6" fmla="*/ 310146 w 620532"/>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532" h="532695">
                  <a:moveTo>
                    <a:pt x="310118" y="532434"/>
                  </a:moveTo>
                  <a:lnTo>
                    <a:pt x="620454" y="532434"/>
                  </a:lnTo>
                  <a:lnTo>
                    <a:pt x="105810" y="17817"/>
                  </a:lnTo>
                  <a:cubicBezTo>
                    <a:pt x="81499" y="-6381"/>
                    <a:pt x="42170" y="-6269"/>
                    <a:pt x="18000" y="18042"/>
                  </a:cubicBezTo>
                  <a:cubicBezTo>
                    <a:pt x="6434"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59" name="Graphic 168">
              <a:extLst>
                <a:ext uri="{FF2B5EF4-FFF2-40B4-BE49-F238E27FC236}">
                  <a16:creationId xmlns:a16="http://schemas.microsoft.com/office/drawing/2014/main" id="{35D26413-32A3-4B6E-BAA3-D1E57AD7377A}"/>
                </a:ext>
              </a:extLst>
            </p:cNvPr>
            <p:cNvSpPr/>
            <p:nvPr/>
          </p:nvSpPr>
          <p:spPr>
            <a:xfrm>
              <a:off x="5157392" y="6325468"/>
              <a:ext cx="310392" cy="532643"/>
            </a:xfrm>
            <a:custGeom>
              <a:avLst/>
              <a:gdLst>
                <a:gd name="connsiteX0" fmla="*/ 310314 w 310392"/>
                <a:gd name="connsiteY0" fmla="*/ 532298 h 532643"/>
                <a:gd name="connsiteX1" fmla="*/ 310314 w 310392"/>
                <a:gd name="connsiteY1" fmla="*/ 222046 h 532643"/>
                <a:gd name="connsiteX2" fmla="*/ 105641 w 310392"/>
                <a:gd name="connsiteY2" fmla="*/ 17681 h 532643"/>
                <a:gd name="connsiteX3" fmla="*/ 17859 w 310392"/>
                <a:gd name="connsiteY3" fmla="*/ 18158 h 532643"/>
                <a:gd name="connsiteX4" fmla="*/ -78 w 310392"/>
                <a:gd name="connsiteY4" fmla="*/ 61726 h 532643"/>
                <a:gd name="connsiteX5" fmla="*/ -78 w 31039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92" h="532643">
                  <a:moveTo>
                    <a:pt x="310314" y="532298"/>
                  </a:moveTo>
                  <a:lnTo>
                    <a:pt x="310314" y="222046"/>
                  </a:lnTo>
                  <a:lnTo>
                    <a:pt x="105641" y="17681"/>
                  </a:lnTo>
                  <a:cubicBezTo>
                    <a:pt x="81274" y="-6433"/>
                    <a:pt x="41973" y="-6208"/>
                    <a:pt x="17859" y="18158"/>
                  </a:cubicBezTo>
                  <a:cubicBezTo>
                    <a:pt x="6378" y="29752"/>
                    <a:pt x="-51"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grpSp>
      <p:sp>
        <p:nvSpPr>
          <p:cNvPr id="21" name="Overlay">
            <a:extLst>
              <a:ext uri="{FF2B5EF4-FFF2-40B4-BE49-F238E27FC236}">
                <a16:creationId xmlns:a16="http://schemas.microsoft.com/office/drawing/2014/main" id="{5A176D6F-CAD9-4E04-9487-C71329916E18}"/>
              </a:ext>
            </a:extLst>
          </p:cNvPr>
          <p:cNvSpPr/>
          <p:nvPr userDrawn="1"/>
        </p:nvSpPr>
        <p:spPr>
          <a:xfrm>
            <a:off x="-1" y="1"/>
            <a:ext cx="9131769" cy="6863372"/>
          </a:xfrm>
          <a:custGeom>
            <a:avLst/>
            <a:gdLst>
              <a:gd name="connsiteX0" fmla="*/ 8855387 w 9131854"/>
              <a:gd name="connsiteY0" fmla="*/ 2757901 h 6856793"/>
              <a:gd name="connsiteX1" fmla="*/ 6097455 w 9131854"/>
              <a:gd name="connsiteY1" fmla="*/ 96 h 6856793"/>
              <a:gd name="connsiteX2" fmla="*/ 1455 w 9131854"/>
              <a:gd name="connsiteY2" fmla="*/ 96 h 6856793"/>
              <a:gd name="connsiteX3" fmla="*/ 1455 w 9131854"/>
              <a:gd name="connsiteY3" fmla="*/ 6856890 h 6856793"/>
              <a:gd name="connsiteX4" fmla="*/ 6098471 w 9131854"/>
              <a:gd name="connsiteY4" fmla="*/ 6856890 h 6856793"/>
              <a:gd name="connsiteX5" fmla="*/ 8855450 w 9131854"/>
              <a:gd name="connsiteY5" fmla="*/ 4099656 h 6856793"/>
              <a:gd name="connsiteX6" fmla="*/ 8855402 w 9131854"/>
              <a:gd name="connsiteY6" fmla="*/ 2757914 h 6856793"/>
              <a:gd name="connsiteX7" fmla="*/ 8855387 w 9131854"/>
              <a:gd name="connsiteY7" fmla="*/ 2757901 h 685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1854" h="6856793">
                <a:moveTo>
                  <a:pt x="8855387" y="2757901"/>
                </a:moveTo>
                <a:lnTo>
                  <a:pt x="6097455" y="96"/>
                </a:lnTo>
                <a:lnTo>
                  <a:pt x="1455" y="96"/>
                </a:lnTo>
                <a:lnTo>
                  <a:pt x="1455" y="6856890"/>
                </a:lnTo>
                <a:lnTo>
                  <a:pt x="6098471" y="6856890"/>
                </a:lnTo>
                <a:lnTo>
                  <a:pt x="8855450" y="4099656"/>
                </a:lnTo>
                <a:cubicBezTo>
                  <a:pt x="9225948" y="3729134"/>
                  <a:pt x="9225927" y="3128411"/>
                  <a:pt x="8855402" y="2757914"/>
                </a:cubicBezTo>
                <a:cubicBezTo>
                  <a:pt x="8855397" y="2757914"/>
                  <a:pt x="8855392" y="2757907"/>
                  <a:pt x="8855387" y="2757901"/>
                </a:cubicBezTo>
                <a:close/>
              </a:path>
            </a:pathLst>
          </a:custGeom>
          <a:solidFill>
            <a:schemeClr val="tx2"/>
          </a:solidFill>
          <a:ln w="6346" cap="flat">
            <a:noFill/>
            <a:prstDash val="solid"/>
            <a:miter/>
          </a:ln>
        </p:spPr>
        <p:txBody>
          <a:bodyPr rtlCol="0" anchor="ctr"/>
          <a:lstStyle/>
          <a:p>
            <a:r>
              <a:rPr lang="en-US" dirty="0"/>
              <a:t> </a:t>
            </a:r>
            <a:endParaRPr lang="en-AU" dirty="0"/>
          </a:p>
        </p:txBody>
      </p:sp>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1896844"/>
            <a:ext cx="5297685" cy="1228724"/>
          </a:xfrm>
          <a:prstGeom prst="rect">
            <a:avLst/>
          </a:prstGeom>
        </p:spPr>
        <p:txBody>
          <a:bodyPr vert="horz" lIns="0" tIns="0" rIns="0" bIns="0" rtlCol="0" anchor="t">
            <a:normAutofit/>
          </a:bodyPr>
          <a:lstStyle/>
          <a:p>
            <a:r>
              <a:rPr lang="en-US" smtClean="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838200" y="1296055"/>
            <a:ext cx="2743200" cy="365125"/>
          </a:xfrm>
          <a:prstGeom prst="rect">
            <a:avLst/>
          </a:prstGeom>
        </p:spPr>
        <p:txBody>
          <a:bodyPr vert="horz" lIns="0" tIns="0" rIns="0" bIns="0" rtlCol="0" anchor="ctr"/>
          <a:lstStyle>
            <a:lvl1pPr algn="l">
              <a:defRPr sz="1200" cap="all" baseline="0">
                <a:solidFill>
                  <a:schemeClr val="bg1"/>
                </a:solidFill>
              </a:defRPr>
            </a:lvl1pPr>
          </a:lstStyle>
          <a:p>
            <a:fld id="{F6595D52-B34E-4340-84E1-CFF62E3E66D5}" type="datetime4">
              <a:rPr lang="en-AU" smtClean="0"/>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9113388" y="6318250"/>
            <a:ext cx="2574469"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8905544" y="349989"/>
            <a:ext cx="2743200" cy="365125"/>
          </a:xfrm>
          <a:prstGeom prst="rect">
            <a:avLst/>
          </a:prstGeom>
        </p:spPr>
        <p:txBody>
          <a:bodyPr vert="horz" lIns="91440" tIns="45720" rIns="91440" bIns="45720" rtlCol="0" anchor="ctr"/>
          <a:lstStyle>
            <a:lvl1pPr algn="r">
              <a:defRPr sz="1200">
                <a:solidFill>
                  <a:schemeClr val="bg1"/>
                </a:solidFill>
              </a:defRPr>
            </a:lvl1pPr>
          </a:lstStyle>
          <a:p>
            <a:fld id="{35E8911E-9DE7-463F-981B-F1795CC06C30}" type="slidenum">
              <a:rPr lang="en-AU" smtClean="0"/>
              <a:pPr/>
              <a:t>‹#›</a:t>
            </a:fld>
            <a:endParaRPr lang="en-AU" dirty="0"/>
          </a:p>
        </p:txBody>
      </p:sp>
      <p:sp>
        <p:nvSpPr>
          <p:cNvPr id="15" name="!!Signifier">
            <a:extLst>
              <a:ext uri="{FF2B5EF4-FFF2-40B4-BE49-F238E27FC236}">
                <a16:creationId xmlns:a16="http://schemas.microsoft.com/office/drawing/2014/main" id="{964A838B-8496-436B-8941-F62DFE3F8179}"/>
              </a:ext>
            </a:extLst>
          </p:cNvPr>
          <p:cNvSpPr/>
          <p:nvPr userDrawn="1"/>
        </p:nvSpPr>
        <p:spPr>
          <a:xfrm>
            <a:off x="0" y="1598986"/>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3125612"/>
            <a:ext cx="5299030" cy="2132946"/>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pic>
        <p:nvPicPr>
          <p:cNvPr id="262" name="Logos">
            <a:extLst>
              <a:ext uri="{FF2B5EF4-FFF2-40B4-BE49-F238E27FC236}">
                <a16:creationId xmlns:a16="http://schemas.microsoft.com/office/drawing/2014/main" id="{36D25448-C87D-42FC-9AB7-0FA7548F6A9C}"/>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341461" y="5755857"/>
            <a:ext cx="3962568" cy="835822"/>
          </a:xfrm>
          <a:prstGeom prst="rect">
            <a:avLst/>
          </a:prstGeom>
        </p:spPr>
      </p:pic>
    </p:spTree>
    <p:extLst>
      <p:ext uri="{BB962C8B-B14F-4D97-AF65-F5344CB8AC3E}">
        <p14:creationId xmlns:p14="http://schemas.microsoft.com/office/powerpoint/2010/main" val="4087293554"/>
      </p:ext>
    </p:extLst>
  </p:cSld>
  <p:clrMap bg1="lt1" tx1="dk1" bg2="lt2" tx2="dk2" accent1="accent1" accent2="accent2" accent3="accent3" accent4="accent4" accent5="accent5" accent6="accent6" hlink="hlink" folHlink="folHlink"/>
  <p:sldLayoutIdLst>
    <p:sldLayoutId id="2147483650" r:id="rId1"/>
    <p:sldLayoutId id="2147483651" r:id="rId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19000" decel="67000" fill="hold" grpId="0" nodeType="withEffect">
                                  <p:stCondLst>
                                    <p:cond delay="0"/>
                                  </p:stCondLst>
                                  <p:childTnLst>
                                    <p:animMotion origin="layout" path="M -0.0405 0.00023 L 2.29167E-6 1.48148E-6 " pathEditMode="relative" rAng="0" ptsTypes="AA">
                                      <p:cBhvr>
                                        <p:cTn id="6" dur="1200" fill="hold"/>
                                        <p:tgtEl>
                                          <p:spTgt spid="15"/>
                                        </p:tgtEl>
                                        <p:attrNameLst>
                                          <p:attrName>ppt_x</p:attrName>
                                          <p:attrName>ppt_y</p:attrName>
                                        </p:attrNameLst>
                                      </p:cBhvr>
                                      <p:rCtr x="1979" y="301"/>
                                    </p:animMotion>
                                  </p:childTnLst>
                                </p:cTn>
                              </p:par>
                              <p:par>
                                <p:cTn id="7" presetID="42" presetClass="path" presetSubtype="0" accel="60000" decel="40000" fill="hold" nodeType="withEffect">
                                  <p:stCondLst>
                                    <p:cond delay="0"/>
                                  </p:stCondLst>
                                  <p:childTnLst>
                                    <p:animMotion origin="layout" path="M -0.0405 0.00023 L 2.29167E-6 1.48148E-6 " pathEditMode="relative" rAng="0" ptsTypes="AA">
                                      <p:cBhvr>
                                        <p:cTn id="8" dur="3000" fill="hold"/>
                                        <p:tgtEl>
                                          <p:spTgt spid="260"/>
                                        </p:tgtEl>
                                        <p:attrNameLst>
                                          <p:attrName>ppt_x</p:attrName>
                                          <p:attrName>ppt_y</p:attrName>
                                        </p:attrNameLst>
                                      </p:cBhvr>
                                      <p:rCtr x="1979" y="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hf hdr="0"/>
  <p:txStyles>
    <p:titleStyle>
      <a:lvl1pPr algn="l" defTabSz="914400" rtl="0" eaLnBrk="1" latinLnBrk="0" hangingPunct="1">
        <a:lnSpc>
          <a:spcPct val="90000"/>
        </a:lnSpc>
        <a:spcBef>
          <a:spcPct val="0"/>
        </a:spcBef>
        <a:buNone/>
        <a:defRPr lang="en-US" sz="3600" kern="1200" spc="-24" dirty="0" smtClean="0">
          <a:solidFill>
            <a:schemeClr val="bg1"/>
          </a:solidFill>
          <a:latin typeface="Roboto" panose="02000000000000000000" pitchFamily="2" charset="0"/>
          <a:ea typeface="Roboto" panose="02000000000000000000" pitchFamily="2" charset="0"/>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100" kern="1200" cap="none" spc="30" baseline="0" dirty="0" smtClean="0">
          <a:solidFill>
            <a:srgbClr val="FFFFFF"/>
          </a:solidFill>
          <a:latin typeface="Roboto"/>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lang="en-US" sz="1400" kern="1200" spc="-24" dirty="0" smtClean="0">
          <a:solidFill>
            <a:srgbClr val="FFFFFF"/>
          </a:solidFill>
          <a:latin typeface="Roboto"/>
          <a:ea typeface="+mn-ea"/>
          <a:cs typeface="+mn-cs"/>
        </a:defRPr>
      </a:lvl2pPr>
      <a:lvl3pPr marL="0" indent="0" algn="l" defTabSz="914400" rtl="0" eaLnBrk="1" latinLnBrk="0" hangingPunct="1">
        <a:lnSpc>
          <a:spcPct val="100000"/>
        </a:lnSpc>
        <a:spcBef>
          <a:spcPts val="500"/>
        </a:spcBef>
        <a:buFont typeface="Arial" panose="020B0604020202020204" pitchFamily="34" charset="0"/>
        <a:buNone/>
        <a:defRPr lang="en-US" sz="1400" b="1" kern="1200" spc="-24" dirty="0" smtClean="0">
          <a:solidFill>
            <a:schemeClr val="bg1"/>
          </a:solidFill>
          <a:latin typeface="+mn-lt"/>
          <a:ea typeface="+mn-ea"/>
          <a:cs typeface="+mn-cs"/>
        </a:defRPr>
      </a:lvl3pPr>
      <a:lvl4pPr marL="0" indent="0" algn="l" defTabSz="914400" rtl="0" eaLnBrk="1" latinLnBrk="0" hangingPunct="1">
        <a:lnSpc>
          <a:spcPct val="100000"/>
        </a:lnSpc>
        <a:spcBef>
          <a:spcPts val="600"/>
        </a:spcBef>
        <a:buFont typeface="Arial" panose="020B0604020202020204" pitchFamily="34" charset="0"/>
        <a:buNone/>
        <a:defRPr lang="en-US" sz="1000" b="0" kern="1200" dirty="0" smtClean="0">
          <a:solidFill>
            <a:schemeClr val="bg1"/>
          </a:solidFill>
          <a:latin typeface="+mn-lt"/>
          <a:ea typeface="+mn-ea"/>
          <a:cs typeface="+mn-cs"/>
        </a:defRPr>
      </a:lvl4pPr>
      <a:lvl5pPr marL="0" indent="0" algn="l" defTabSz="914400" rtl="0" eaLnBrk="1" latinLnBrk="0" hangingPunct="1">
        <a:lnSpc>
          <a:spcPct val="100000"/>
        </a:lnSpc>
        <a:spcBef>
          <a:spcPts val="500"/>
        </a:spcBef>
        <a:buFont typeface="Arial" panose="020B0604020202020204" pitchFamily="34" charset="0"/>
        <a:buNone/>
        <a:defRPr sz="1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guide id="2" pos="575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lang="en-AU" sz="1400" kern="1200" cap="all" spc="18" baseline="0" dirty="0">
                <a:solidFill>
                  <a:schemeClr val="tx1"/>
                </a:solidFill>
                <a:latin typeface="+mn-lt"/>
                <a:ea typeface="+mn-ea"/>
                <a:cs typeface="+mn-cs"/>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chemeClr val="accent3"/>
            </a:solidFill>
          </p:spPr>
          <p:txBody>
            <a:bodyPr wrap="square" lIns="0" tIns="0" rIns="0" bIns="0" rtlCol="0"/>
            <a:lstStyle/>
            <a:p>
              <a:endParaRPr sz="662" dirty="0"/>
            </a:p>
          </p:txBody>
        </p:sp>
        <p:sp>
          <p:nvSpPr>
            <p:cNvPr id="120"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chemeClr val="accent3"/>
            </a:solidFill>
          </p:spPr>
          <p:txBody>
            <a:bodyPr wrap="square" lIns="0" tIns="0" rIns="0" bIns="0" rtlCol="0"/>
            <a:lstStyle/>
            <a:p>
              <a:endParaRPr sz="662" dirty="0"/>
            </a:p>
          </p:txBody>
        </p:sp>
        <p:sp>
          <p:nvSpPr>
            <p:cNvPr id="123" name="object 26">
              <a:extLst>
                <a:ext uri="{FF2B5EF4-FFF2-40B4-BE49-F238E27FC236}">
                  <a16:creationId xmlns:a16="http://schemas.microsoft.com/office/drawing/2014/main" id="{ABC9B7F1-86F4-4876-9F5E-02716C977564}"/>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chemeClr val="accent3"/>
            </a:solidFill>
          </p:spPr>
          <p:txBody>
            <a:bodyPr wrap="square" lIns="0" tIns="0" rIns="0" bIns="0" rtlCol="0"/>
            <a:lstStyle/>
            <a:p>
              <a:endParaRPr sz="662" dirty="0"/>
            </a:p>
          </p:txBody>
        </p:sp>
      </p:grpSp>
    </p:spTree>
    <p:extLst>
      <p:ext uri="{BB962C8B-B14F-4D97-AF65-F5344CB8AC3E}">
        <p14:creationId xmlns:p14="http://schemas.microsoft.com/office/powerpoint/2010/main" val="664296186"/>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812" r:id="rId9"/>
    <p:sldLayoutId id="2147483780"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3"/>
            <a:chOff x="0" y="538702"/>
            <a:chExt cx="11379329" cy="5715813"/>
          </a:xfrm>
          <a:solidFill>
            <a:schemeClr val="accent2"/>
          </a:solidFill>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grpFill/>
          </p:spPr>
          <p:txBody>
            <a:bodyPr wrap="square" lIns="0" tIns="0" rIns="0" bIns="0" rtlCol="0"/>
            <a:lstStyle/>
            <a:p>
              <a:endParaRPr sz="662" dirty="0"/>
            </a:p>
          </p:txBody>
        </p:sp>
        <p:sp>
          <p:nvSpPr>
            <p:cNvPr id="120"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grpFill/>
          </p:spPr>
          <p:txBody>
            <a:bodyPr wrap="square" lIns="0" tIns="0" rIns="0" bIns="0" rtlCol="0"/>
            <a:lstStyle/>
            <a:p>
              <a:endParaRPr sz="662" dirty="0"/>
            </a:p>
          </p:txBody>
        </p:sp>
        <p:sp>
          <p:nvSpPr>
            <p:cNvPr id="122" name="object 25">
              <a:extLst>
                <a:ext uri="{FF2B5EF4-FFF2-40B4-BE49-F238E27FC236}">
                  <a16:creationId xmlns:a16="http://schemas.microsoft.com/office/drawing/2014/main" id="{25849A51-5EAE-40A8-8376-75F142417933}"/>
                </a:ext>
              </a:extLst>
            </p:cNvPr>
            <p:cNvSpPr/>
            <p:nvPr userDrawn="1"/>
          </p:nvSpPr>
          <p:spPr>
            <a:xfrm>
              <a:off x="812801" y="6241807"/>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grpFill/>
          </p:spPr>
          <p:txBody>
            <a:bodyPr wrap="square" lIns="0" tIns="0" rIns="0" bIns="0" rtlCol="0"/>
            <a:lstStyle/>
            <a:p>
              <a:endParaRPr sz="662"/>
            </a:p>
          </p:txBody>
        </p:sp>
      </p:grpSp>
    </p:spTree>
    <p:extLst>
      <p:ext uri="{BB962C8B-B14F-4D97-AF65-F5344CB8AC3E}">
        <p14:creationId xmlns:p14="http://schemas.microsoft.com/office/powerpoint/2010/main" val="4048210280"/>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2" r:id="rId9"/>
    <p:sldLayoutId id="2147483751"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1"/>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bg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021079"/>
            <a:ext cx="3225800" cy="4821033"/>
          </a:xfrm>
          <a:prstGeom prst="rect">
            <a:avLst/>
          </a:prstGeom>
          <a:solidFill>
            <a:schemeClr val="tx1"/>
          </a:solidFill>
        </p:spPr>
        <p:txBody>
          <a:bodyPr vert="horz" lIns="180000" tIns="180000" rIns="180000" bIns="180000" rtlCol="0">
            <a:no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spTree>
    <p:extLst>
      <p:ext uri="{BB962C8B-B14F-4D97-AF65-F5344CB8AC3E}">
        <p14:creationId xmlns:p14="http://schemas.microsoft.com/office/powerpoint/2010/main" val="1677162801"/>
      </p:ext>
    </p:extLst>
  </p:cSld>
  <p:clrMap bg1="lt1" tx1="dk1" bg2="lt2" tx2="dk2" accent1="accent1" accent2="accent2" accent3="accent3" accent4="accent4" accent5="accent5" accent6="accent6" hlink="hlink" folHlink="folHlink"/>
  <p:sldLayoutIdLst>
    <p:sldLayoutId id="2147483765" r:id="rId1"/>
    <p:sldLayoutId id="2147483770" r:id="rId2"/>
    <p:sldLayoutId id="2147483766" r:id="rId3"/>
    <p:sldLayoutId id="2147483769" r:id="rId4"/>
    <p:sldLayoutId id="2147483768" r:id="rId5"/>
    <p:sldLayoutId id="2147483811" r:id="rId6"/>
    <p:sldLayoutId id="2147483767" r:id="rId7"/>
    <p:sldLayoutId id="2147483818" r:id="rId8"/>
    <p:sldLayoutId id="2147483819" r:id="rId9"/>
  </p:sldLayoutIdLst>
  <p:hf hdr="0" ftr="0" dt="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bg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bg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bg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bg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bg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bg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5"/>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1297374"/>
            <a:chOff x="0" y="538702"/>
            <a:chExt cx="11379329" cy="1297374"/>
          </a:xfrm>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dirty="0"/>
            </a:p>
          </p:txBody>
        </p:sp>
        <p:grpSp>
          <p:nvGrpSpPr>
            <p:cNvPr id="118" name="object 21">
              <a:extLst>
                <a:ext uri="{FF2B5EF4-FFF2-40B4-BE49-F238E27FC236}">
                  <a16:creationId xmlns:a16="http://schemas.microsoft.com/office/drawing/2014/main" id="{24133F8E-2CB7-49EE-99F6-13DE1AD76B07}"/>
                </a:ext>
              </a:extLst>
            </p:cNvPr>
            <p:cNvGrpSpPr/>
            <p:nvPr userDrawn="1"/>
          </p:nvGrpSpPr>
          <p:grpSpPr>
            <a:xfrm>
              <a:off x="812801" y="603010"/>
              <a:ext cx="10566528" cy="12708"/>
              <a:chOff x="1340273" y="994734"/>
              <a:chExt cx="17423765" cy="20955"/>
            </a:xfrm>
          </p:grpSpPr>
          <p:sp>
            <p:nvSpPr>
              <p:cNvPr id="119" name="object 22">
                <a:extLst>
                  <a:ext uri="{FF2B5EF4-FFF2-40B4-BE49-F238E27FC236}">
                    <a16:creationId xmlns:a16="http://schemas.microsoft.com/office/drawing/2014/main" id="{C4D09EC0-CD5B-4B59-AD12-8E270B2CFEBD}"/>
                  </a:ext>
                </a:extLst>
              </p:cNvPr>
              <p:cNvSpPr/>
              <p:nvPr/>
            </p:nvSpPr>
            <p:spPr>
              <a:xfrm>
                <a:off x="1340273" y="994734"/>
                <a:ext cx="17423765" cy="20955"/>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rgbClr val="B11418"/>
              </a:solidFill>
            </p:spPr>
            <p:txBody>
              <a:bodyPr wrap="square" lIns="0" tIns="0" rIns="0" bIns="0" rtlCol="0"/>
              <a:lstStyle/>
              <a:p>
                <a:endParaRPr sz="662"/>
              </a:p>
            </p:txBody>
          </p:sp>
          <p:sp>
            <p:nvSpPr>
              <p:cNvPr id="120" name="object 23">
                <a:extLst>
                  <a:ext uri="{FF2B5EF4-FFF2-40B4-BE49-F238E27FC236}">
                    <a16:creationId xmlns:a16="http://schemas.microsoft.com/office/drawing/2014/main" id="{FE7F134A-67FF-4AD2-B6CD-DD646BEDCCA4}"/>
                  </a:ext>
                </a:extLst>
              </p:cNvPr>
              <p:cNvSpPr/>
              <p:nvPr/>
            </p:nvSpPr>
            <p:spPr>
              <a:xfrm>
                <a:off x="1340273" y="994734"/>
                <a:ext cx="17423765" cy="20955"/>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grpSp>
      </p:grpSp>
      <p:sp>
        <p:nvSpPr>
          <p:cNvPr id="131" name="TextBox 130">
            <a:extLst>
              <a:ext uri="{FF2B5EF4-FFF2-40B4-BE49-F238E27FC236}">
                <a16:creationId xmlns:a16="http://schemas.microsoft.com/office/drawing/2014/main" id="{D43DA65D-0B92-4963-A056-4C436D3E929A}"/>
              </a:ext>
            </a:extLst>
          </p:cNvPr>
          <p:cNvSpPr txBox="1"/>
          <p:nvPr userDrawn="1"/>
        </p:nvSpPr>
        <p:spPr>
          <a:xfrm>
            <a:off x="839788" y="220028"/>
            <a:ext cx="2996773" cy="215444"/>
          </a:xfrm>
          <a:prstGeom prst="rect">
            <a:avLst/>
          </a:prstGeom>
          <a:noFill/>
        </p:spPr>
        <p:txBody>
          <a:bodyPr wrap="square" lIns="0" tIns="0" rIns="0" bIns="0" rtlCol="0">
            <a:spAutoFit/>
          </a:bodyPr>
          <a:lstStyle/>
          <a:p>
            <a:pPr marL="144000" indent="-144000">
              <a:buSzPct val="105000"/>
              <a:buFontTx/>
              <a:buBlip>
                <a:blip r:embed="rId5"/>
              </a:buBlip>
            </a:pPr>
            <a:r>
              <a:rPr lang="en-US" sz="1400" kern="1200" cap="all" spc="18" baseline="0" dirty="0">
                <a:solidFill>
                  <a:schemeClr val="tx1"/>
                </a:solidFill>
                <a:latin typeface="+mn-lt"/>
                <a:ea typeface="+mn-ea"/>
                <a:cs typeface="+mn-cs"/>
              </a:rPr>
              <a:t>INSTRUCTIONS and RESOURCES</a:t>
            </a:r>
            <a:endParaRPr lang="en-AU" sz="1400" kern="1200" cap="all" spc="18" baseline="0" dirty="0">
              <a:solidFill>
                <a:schemeClr val="tx1"/>
              </a:solidFill>
              <a:latin typeface="+mn-lt"/>
              <a:ea typeface="+mn-ea"/>
              <a:cs typeface="+mn-cs"/>
            </a:endParaRPr>
          </a:p>
        </p:txBody>
      </p:sp>
    </p:spTree>
    <p:extLst>
      <p:ext uri="{BB962C8B-B14F-4D97-AF65-F5344CB8AC3E}">
        <p14:creationId xmlns:p14="http://schemas.microsoft.com/office/powerpoint/2010/main" val="3859583589"/>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31" r:id="rId3"/>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5"/>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51000">
              <a:schemeClr val="accent1"/>
            </a:gs>
            <a:gs pos="100000">
              <a:schemeClr val="accent2"/>
            </a:gs>
          </a:gsLst>
          <a:lin ang="0" scaled="0"/>
        </a:gradFill>
        <a:effectLst/>
      </p:bgPr>
    </p:bg>
    <p:spTree>
      <p:nvGrpSpPr>
        <p:cNvPr id="1" name=""/>
        <p:cNvGrpSpPr/>
        <p:nvPr/>
      </p:nvGrpSpPr>
      <p:grpSpPr>
        <a:xfrm>
          <a:off x="0" y="0"/>
          <a:ext cx="0" cy="0"/>
          <a:chOff x="0" y="0"/>
          <a:chExt cx="0" cy="0"/>
        </a:xfrm>
      </p:grpSpPr>
      <p:grpSp>
        <p:nvGrpSpPr>
          <p:cNvPr id="108" name="LogoBKG">
            <a:extLst>
              <a:ext uri="{FF2B5EF4-FFF2-40B4-BE49-F238E27FC236}">
                <a16:creationId xmlns:a16="http://schemas.microsoft.com/office/drawing/2014/main" id="{BFCE34C4-79AD-4103-A1A6-E7C9C6C238CD}"/>
              </a:ext>
            </a:extLst>
          </p:cNvPr>
          <p:cNvGrpSpPr/>
          <p:nvPr userDrawn="1"/>
        </p:nvGrpSpPr>
        <p:grpSpPr>
          <a:xfrm>
            <a:off x="2211441" y="0"/>
            <a:ext cx="10937318" cy="6858111"/>
            <a:chOff x="2209799" y="0"/>
            <a:chExt cx="10937318" cy="6858111"/>
          </a:xfrm>
        </p:grpSpPr>
        <p:sp>
          <p:nvSpPr>
            <p:cNvPr id="109" name="Graphic 168">
              <a:extLst>
                <a:ext uri="{FF2B5EF4-FFF2-40B4-BE49-F238E27FC236}">
                  <a16:creationId xmlns:a16="http://schemas.microsoft.com/office/drawing/2014/main" id="{D9C68143-41D3-49FE-9F8E-9C1A32A2166F}"/>
                </a:ext>
              </a:extLst>
            </p:cNvPr>
            <p:cNvSpPr/>
            <p:nvPr/>
          </p:nvSpPr>
          <p:spPr>
            <a:xfrm>
              <a:off x="2364954" y="610364"/>
              <a:ext cx="930700" cy="1065345"/>
            </a:xfrm>
            <a:custGeom>
              <a:avLst/>
              <a:gdLst>
                <a:gd name="connsiteX0" fmla="*/ 310146 w 930700"/>
                <a:gd name="connsiteY0" fmla="*/ 222243 h 1065345"/>
                <a:gd name="connsiteX1" fmla="*/ 310146 w 930700"/>
                <a:gd name="connsiteY1" fmla="*/ 842636 h 1065345"/>
                <a:gd name="connsiteX2" fmla="*/ 106118 w 930700"/>
                <a:gd name="connsiteY2" fmla="*/ 1046663 h 1065345"/>
                <a:gd name="connsiteX3" fmla="*/ 18343 w 930700"/>
                <a:gd name="connsiteY3" fmla="*/ 1047146 h 1065345"/>
                <a:gd name="connsiteX4" fmla="*/ -78 w 930700"/>
                <a:gd name="connsiteY4" fmla="*/ 1002871 h 1065345"/>
                <a:gd name="connsiteX5" fmla="*/ -78 w 930700"/>
                <a:gd name="connsiteY5" fmla="*/ 61727 h 1065345"/>
                <a:gd name="connsiteX6" fmla="*/ 62068 w 930700"/>
                <a:gd name="connsiteY6" fmla="*/ -261 h 1065345"/>
                <a:gd name="connsiteX7" fmla="*/ 105641 w 930700"/>
                <a:gd name="connsiteY7" fmla="*/ 17682 h 1065345"/>
                <a:gd name="connsiteX8" fmla="*/ 372185 w 930700"/>
                <a:gd name="connsiteY8" fmla="*/ -143 h 1065345"/>
                <a:gd name="connsiteX9" fmla="*/ 310174 w 930700"/>
                <a:gd name="connsiteY9" fmla="*/ 61812 h 1065345"/>
                <a:gd name="connsiteX10" fmla="*/ 310174 w 930700"/>
                <a:gd name="connsiteY10" fmla="*/ 61840 h 1065345"/>
                <a:gd name="connsiteX11" fmla="*/ 310174 w 930700"/>
                <a:gd name="connsiteY11" fmla="*/ 222243 h 1065345"/>
                <a:gd name="connsiteX12" fmla="*/ 620398 w 930700"/>
                <a:gd name="connsiteY12" fmla="*/ 532355 h 1065345"/>
                <a:gd name="connsiteX13" fmla="*/ 310174 w 930700"/>
                <a:gd name="connsiteY13" fmla="*/ 842636 h 1065345"/>
                <a:gd name="connsiteX14" fmla="*/ 310174 w 930700"/>
                <a:gd name="connsiteY14" fmla="*/ 1003123 h 1065345"/>
                <a:gd name="connsiteX15" fmla="*/ 372241 w 930700"/>
                <a:gd name="connsiteY15" fmla="*/ 1065078 h 1065345"/>
                <a:gd name="connsiteX16" fmla="*/ 415865 w 930700"/>
                <a:gd name="connsiteY16" fmla="*/ 1047084 h 1065345"/>
                <a:gd name="connsiteX17" fmla="*/ 930622 w 930700"/>
                <a:gd name="connsiteY17" fmla="*/ 532355 h 1065345"/>
                <a:gd name="connsiteX18" fmla="*/ 416062 w 930700"/>
                <a:gd name="connsiteY18" fmla="*/ 17823 h 1065345"/>
                <a:gd name="connsiteX19" fmla="*/ 372185 w 930700"/>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45">
                  <a:moveTo>
                    <a:pt x="310146" y="222243"/>
                  </a:moveTo>
                  <a:lnTo>
                    <a:pt x="310146" y="842636"/>
                  </a:lnTo>
                  <a:lnTo>
                    <a:pt x="106118" y="1046663"/>
                  </a:lnTo>
                  <a:cubicBezTo>
                    <a:pt x="82013" y="1071035"/>
                    <a:pt x="42715" y="1071252"/>
                    <a:pt x="18343" y="1047146"/>
                  </a:cubicBezTo>
                  <a:cubicBezTo>
                    <a:pt x="6519" y="1035451"/>
                    <a:pt x="-118" y="1019501"/>
                    <a:pt x="-78" y="1002871"/>
                  </a:cubicBezTo>
                  <a:lnTo>
                    <a:pt x="-78" y="61727"/>
                  </a:lnTo>
                  <a:cubicBezTo>
                    <a:pt x="-36" y="27449"/>
                    <a:pt x="27789" y="-306"/>
                    <a:pt x="62068" y="-261"/>
                  </a:cubicBezTo>
                  <a:cubicBezTo>
                    <a:pt x="78386" y="-242"/>
                    <a:pt x="94039" y="6207"/>
                    <a:pt x="105641" y="17682"/>
                  </a:cubicBezTo>
                  <a:close/>
                  <a:moveTo>
                    <a:pt x="372185" y="-143"/>
                  </a:moveTo>
                  <a:cubicBezTo>
                    <a:pt x="337954" y="-160"/>
                    <a:pt x="310191" y="27581"/>
                    <a:pt x="310174" y="61812"/>
                  </a:cubicBezTo>
                  <a:cubicBezTo>
                    <a:pt x="310174" y="61820"/>
                    <a:pt x="310174" y="61831"/>
                    <a:pt x="310174" y="61840"/>
                  </a:cubicBezTo>
                  <a:lnTo>
                    <a:pt x="310174" y="222243"/>
                  </a:lnTo>
                  <a:lnTo>
                    <a:pt x="620398" y="532355"/>
                  </a:lnTo>
                  <a:lnTo>
                    <a:pt x="310174" y="842636"/>
                  </a:lnTo>
                  <a:lnTo>
                    <a:pt x="310174" y="1003123"/>
                  </a:lnTo>
                  <a:cubicBezTo>
                    <a:pt x="310205" y="1037371"/>
                    <a:pt x="337993" y="1065109"/>
                    <a:pt x="372241" y="1065078"/>
                  </a:cubicBezTo>
                  <a:cubicBezTo>
                    <a:pt x="388585" y="1065064"/>
                    <a:pt x="404263" y="1058597"/>
                    <a:pt x="415865" y="1047084"/>
                  </a:cubicBezTo>
                  <a:lnTo>
                    <a:pt x="930622" y="532355"/>
                  </a:lnTo>
                  <a:lnTo>
                    <a:pt x="416062" y="17823"/>
                  </a:lnTo>
                  <a:cubicBezTo>
                    <a:pt x="404415" y="6212"/>
                    <a:pt x="388630"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10" name="Graphic 168">
              <a:extLst>
                <a:ext uri="{FF2B5EF4-FFF2-40B4-BE49-F238E27FC236}">
                  <a16:creationId xmlns:a16="http://schemas.microsoft.com/office/drawing/2014/main" id="{AE148F05-8870-4249-A703-AC48DB7A8466}"/>
                </a:ext>
              </a:extLst>
            </p:cNvPr>
            <p:cNvSpPr/>
            <p:nvPr/>
          </p:nvSpPr>
          <p:spPr>
            <a:xfrm>
              <a:off x="3373329" y="610364"/>
              <a:ext cx="930700" cy="1065339"/>
            </a:xfrm>
            <a:custGeom>
              <a:avLst/>
              <a:gdLst>
                <a:gd name="connsiteX0" fmla="*/ 310174 w 930700"/>
                <a:gd name="connsiteY0" fmla="*/ 222243 h 1065339"/>
                <a:gd name="connsiteX1" fmla="*/ 310174 w 930700"/>
                <a:gd name="connsiteY1" fmla="*/ 842636 h 1065339"/>
                <a:gd name="connsiteX2" fmla="*/ 106146 w 930700"/>
                <a:gd name="connsiteY2" fmla="*/ 1046663 h 1065339"/>
                <a:gd name="connsiteX3" fmla="*/ 18331 w 930700"/>
                <a:gd name="connsiteY3" fmla="*/ 1047107 h 1065339"/>
                <a:gd name="connsiteX4" fmla="*/ -78 w 930700"/>
                <a:gd name="connsiteY4" fmla="*/ 1002871 h 1065339"/>
                <a:gd name="connsiteX5" fmla="*/ -78 w 930700"/>
                <a:gd name="connsiteY5" fmla="*/ 61727 h 1065339"/>
                <a:gd name="connsiteX6" fmla="*/ 62068 w 930700"/>
                <a:gd name="connsiteY6" fmla="*/ -261 h 1065339"/>
                <a:gd name="connsiteX7" fmla="*/ 105641 w 930700"/>
                <a:gd name="connsiteY7" fmla="*/ 17682 h 1065339"/>
                <a:gd name="connsiteX8" fmla="*/ 372185 w 930700"/>
                <a:gd name="connsiteY8" fmla="*/ -143 h 1065339"/>
                <a:gd name="connsiteX9" fmla="*/ 310174 w 930700"/>
                <a:gd name="connsiteY9" fmla="*/ 61840 h 1065339"/>
                <a:gd name="connsiteX10" fmla="*/ 310174 w 930700"/>
                <a:gd name="connsiteY10" fmla="*/ 222243 h 1065339"/>
                <a:gd name="connsiteX11" fmla="*/ 620398 w 930700"/>
                <a:gd name="connsiteY11" fmla="*/ 532355 h 1065339"/>
                <a:gd name="connsiteX12" fmla="*/ 310174 w 930700"/>
                <a:gd name="connsiteY12" fmla="*/ 842636 h 1065339"/>
                <a:gd name="connsiteX13" fmla="*/ 310174 w 930700"/>
                <a:gd name="connsiteY13" fmla="*/ 1003123 h 1065339"/>
                <a:gd name="connsiteX14" fmla="*/ 372241 w 930700"/>
                <a:gd name="connsiteY14" fmla="*/ 1065078 h 1065339"/>
                <a:gd name="connsiteX15" fmla="*/ 415865 w 930700"/>
                <a:gd name="connsiteY15" fmla="*/ 1047084 h 1065339"/>
                <a:gd name="connsiteX16" fmla="*/ 930622 w 930700"/>
                <a:gd name="connsiteY16" fmla="*/ 532355 h 1065339"/>
                <a:gd name="connsiteX17" fmla="*/ 416062 w 930700"/>
                <a:gd name="connsiteY17" fmla="*/ 17823 h 1065339"/>
                <a:gd name="connsiteX18" fmla="*/ 372185 w 930700"/>
                <a:gd name="connsiteY18" fmla="*/ -256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243"/>
                  </a:moveTo>
                  <a:lnTo>
                    <a:pt x="310174" y="842636"/>
                  </a:lnTo>
                  <a:lnTo>
                    <a:pt x="106146" y="1046663"/>
                  </a:lnTo>
                  <a:cubicBezTo>
                    <a:pt x="82018" y="1071035"/>
                    <a:pt x="42704" y="1071235"/>
                    <a:pt x="18331" y="1047107"/>
                  </a:cubicBezTo>
                  <a:cubicBezTo>
                    <a:pt x="6524" y="1035417"/>
                    <a:pt x="-106" y="1019487"/>
                    <a:pt x="-78" y="1002871"/>
                  </a:cubicBezTo>
                  <a:lnTo>
                    <a:pt x="-78" y="61727"/>
                  </a:lnTo>
                  <a:cubicBezTo>
                    <a:pt x="-36" y="27449"/>
                    <a:pt x="27789" y="-306"/>
                    <a:pt x="62068" y="-261"/>
                  </a:cubicBezTo>
                  <a:cubicBezTo>
                    <a:pt x="78386" y="-242"/>
                    <a:pt x="94039" y="6207"/>
                    <a:pt x="105641" y="17682"/>
                  </a:cubicBezTo>
                  <a:close/>
                  <a:moveTo>
                    <a:pt x="372185" y="-143"/>
                  </a:moveTo>
                  <a:cubicBezTo>
                    <a:pt x="337948" y="-143"/>
                    <a:pt x="310191" y="27603"/>
                    <a:pt x="310174" y="61840"/>
                  </a:cubicBezTo>
                  <a:lnTo>
                    <a:pt x="310174" y="222243"/>
                  </a:lnTo>
                  <a:lnTo>
                    <a:pt x="620398" y="532355"/>
                  </a:lnTo>
                  <a:lnTo>
                    <a:pt x="310174" y="842636"/>
                  </a:lnTo>
                  <a:lnTo>
                    <a:pt x="310174" y="1003123"/>
                  </a:lnTo>
                  <a:cubicBezTo>
                    <a:pt x="310205" y="1037371"/>
                    <a:pt x="337993" y="1065109"/>
                    <a:pt x="372241" y="1065078"/>
                  </a:cubicBezTo>
                  <a:cubicBezTo>
                    <a:pt x="388585" y="1065064"/>
                    <a:pt x="404263" y="1058597"/>
                    <a:pt x="415865" y="1047084"/>
                  </a:cubicBezTo>
                  <a:lnTo>
                    <a:pt x="930622" y="532355"/>
                  </a:lnTo>
                  <a:lnTo>
                    <a:pt x="416062" y="17823"/>
                  </a:lnTo>
                  <a:cubicBezTo>
                    <a:pt x="404429" y="6192"/>
                    <a:pt x="388635" y="-315"/>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11" name="Graphic 168">
              <a:extLst>
                <a:ext uri="{FF2B5EF4-FFF2-40B4-BE49-F238E27FC236}">
                  <a16:creationId xmlns:a16="http://schemas.microsoft.com/office/drawing/2014/main" id="{7759CD9F-3431-4AA0-BCA8-6C3CCD55DFC7}"/>
                </a:ext>
              </a:extLst>
            </p:cNvPr>
            <p:cNvSpPr/>
            <p:nvPr/>
          </p:nvSpPr>
          <p:spPr>
            <a:xfrm>
              <a:off x="4381874" y="610364"/>
              <a:ext cx="930532" cy="1065328"/>
            </a:xfrm>
            <a:custGeom>
              <a:avLst/>
              <a:gdLst>
                <a:gd name="connsiteX0" fmla="*/ 310006 w 930532"/>
                <a:gd name="connsiteY0" fmla="*/ 222243 h 1065328"/>
                <a:gd name="connsiteX1" fmla="*/ 310006 w 930532"/>
                <a:gd name="connsiteY1" fmla="*/ 842636 h 1065328"/>
                <a:gd name="connsiteX2" fmla="*/ 106118 w 930532"/>
                <a:gd name="connsiteY2" fmla="*/ 1046607 h 1065328"/>
                <a:gd name="connsiteX3" fmla="*/ 18343 w 930532"/>
                <a:gd name="connsiteY3" fmla="*/ 1047090 h 1065328"/>
                <a:gd name="connsiteX4" fmla="*/ -78 w 930532"/>
                <a:gd name="connsiteY4" fmla="*/ 1002815 h 1065328"/>
                <a:gd name="connsiteX5" fmla="*/ -78 w 930532"/>
                <a:gd name="connsiteY5" fmla="*/ 61727 h 1065328"/>
                <a:gd name="connsiteX6" fmla="*/ 62068 w 930532"/>
                <a:gd name="connsiteY6" fmla="*/ -261 h 1065328"/>
                <a:gd name="connsiteX7" fmla="*/ 105641 w 930532"/>
                <a:gd name="connsiteY7" fmla="*/ 17682 h 1065328"/>
                <a:gd name="connsiteX8" fmla="*/ 372017 w 930532"/>
                <a:gd name="connsiteY8" fmla="*/ -143 h 1065328"/>
                <a:gd name="connsiteX9" fmla="*/ 310006 w 930532"/>
                <a:gd name="connsiteY9" fmla="*/ 61840 h 1065328"/>
                <a:gd name="connsiteX10" fmla="*/ 310006 w 930532"/>
                <a:gd name="connsiteY10" fmla="*/ 222243 h 1065328"/>
                <a:gd name="connsiteX11" fmla="*/ 620230 w 930532"/>
                <a:gd name="connsiteY11" fmla="*/ 532468 h 1065328"/>
                <a:gd name="connsiteX12" fmla="*/ 310006 w 930532"/>
                <a:gd name="connsiteY12" fmla="*/ 842636 h 1065328"/>
                <a:gd name="connsiteX13" fmla="*/ 310006 w 930532"/>
                <a:gd name="connsiteY13" fmla="*/ 1003123 h 1065328"/>
                <a:gd name="connsiteX14" fmla="*/ 372140 w 930532"/>
                <a:gd name="connsiteY14" fmla="*/ 1065067 h 1065328"/>
                <a:gd name="connsiteX15" fmla="*/ 415725 w 930532"/>
                <a:gd name="connsiteY15" fmla="*/ 1047084 h 1065328"/>
                <a:gd name="connsiteX16" fmla="*/ 930454 w 930532"/>
                <a:gd name="connsiteY16" fmla="*/ 532411 h 1065328"/>
                <a:gd name="connsiteX17" fmla="*/ 415921 w 930532"/>
                <a:gd name="connsiteY17" fmla="*/ 17823 h 1065328"/>
                <a:gd name="connsiteX18" fmla="*/ 372017 w 930532"/>
                <a:gd name="connsiteY18" fmla="*/ -256 h 106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32" h="1065328">
                  <a:moveTo>
                    <a:pt x="310006" y="222243"/>
                  </a:moveTo>
                  <a:lnTo>
                    <a:pt x="310006" y="842636"/>
                  </a:lnTo>
                  <a:lnTo>
                    <a:pt x="106118" y="1046607"/>
                  </a:lnTo>
                  <a:cubicBezTo>
                    <a:pt x="82013" y="1070979"/>
                    <a:pt x="42715" y="1071195"/>
                    <a:pt x="18343" y="1047090"/>
                  </a:cubicBezTo>
                  <a:cubicBezTo>
                    <a:pt x="6519" y="1035395"/>
                    <a:pt x="-117" y="1019444"/>
                    <a:pt x="-78" y="1002815"/>
                  </a:cubicBezTo>
                  <a:lnTo>
                    <a:pt x="-78" y="61727"/>
                  </a:lnTo>
                  <a:cubicBezTo>
                    <a:pt x="-36" y="27449"/>
                    <a:pt x="27789" y="-306"/>
                    <a:pt x="62068" y="-261"/>
                  </a:cubicBezTo>
                  <a:cubicBezTo>
                    <a:pt x="78386" y="-242"/>
                    <a:pt x="94039" y="6207"/>
                    <a:pt x="105641" y="17682"/>
                  </a:cubicBezTo>
                  <a:close/>
                  <a:moveTo>
                    <a:pt x="372017" y="-143"/>
                  </a:moveTo>
                  <a:cubicBezTo>
                    <a:pt x="337780" y="-143"/>
                    <a:pt x="310020" y="27603"/>
                    <a:pt x="310006" y="61840"/>
                  </a:cubicBezTo>
                  <a:lnTo>
                    <a:pt x="310006" y="222243"/>
                  </a:lnTo>
                  <a:lnTo>
                    <a:pt x="620230" y="532468"/>
                  </a:lnTo>
                  <a:lnTo>
                    <a:pt x="310006" y="842636"/>
                  </a:lnTo>
                  <a:lnTo>
                    <a:pt x="310006" y="1003123"/>
                  </a:lnTo>
                  <a:cubicBezTo>
                    <a:pt x="310059" y="1037385"/>
                    <a:pt x="337875" y="1065121"/>
                    <a:pt x="372140" y="1065067"/>
                  </a:cubicBezTo>
                  <a:cubicBezTo>
                    <a:pt x="388470" y="1065042"/>
                    <a:pt x="404128" y="1058580"/>
                    <a:pt x="415725" y="1047084"/>
                  </a:cubicBezTo>
                  <a:lnTo>
                    <a:pt x="930454" y="532411"/>
                  </a:lnTo>
                  <a:lnTo>
                    <a:pt x="415921" y="17823"/>
                  </a:lnTo>
                  <a:cubicBezTo>
                    <a:pt x="404266" y="6207"/>
                    <a:pt x="388470" y="-295"/>
                    <a:pt x="372017" y="-256"/>
                  </a:cubicBezTo>
                </a:path>
              </a:pathLst>
            </a:custGeom>
            <a:solidFill>
              <a:srgbClr val="FFFFFF">
                <a:alpha val="5000"/>
              </a:srgbClr>
            </a:solidFill>
            <a:ln w="2807" cap="flat">
              <a:noFill/>
              <a:prstDash val="solid"/>
              <a:miter/>
            </a:ln>
          </p:spPr>
          <p:txBody>
            <a:bodyPr rtlCol="0" anchor="ctr"/>
            <a:lstStyle/>
            <a:p>
              <a:endParaRPr lang="en-AU"/>
            </a:p>
          </p:txBody>
        </p:sp>
        <p:sp>
          <p:nvSpPr>
            <p:cNvPr id="112" name="Graphic 168">
              <a:extLst>
                <a:ext uri="{FF2B5EF4-FFF2-40B4-BE49-F238E27FC236}">
                  <a16:creationId xmlns:a16="http://schemas.microsoft.com/office/drawing/2014/main" id="{B7239124-3489-4F0F-B3A3-227472B08EA5}"/>
                </a:ext>
              </a:extLst>
            </p:cNvPr>
            <p:cNvSpPr/>
            <p:nvPr/>
          </p:nvSpPr>
          <p:spPr>
            <a:xfrm>
              <a:off x="5390109" y="610336"/>
              <a:ext cx="930700" cy="1065373"/>
            </a:xfrm>
            <a:custGeom>
              <a:avLst/>
              <a:gdLst>
                <a:gd name="connsiteX0" fmla="*/ 310174 w 930700"/>
                <a:gd name="connsiteY0" fmla="*/ 222271 h 1065373"/>
                <a:gd name="connsiteX1" fmla="*/ 310174 w 930700"/>
                <a:gd name="connsiteY1" fmla="*/ 842664 h 1065373"/>
                <a:gd name="connsiteX2" fmla="*/ 106118 w 930700"/>
                <a:gd name="connsiteY2" fmla="*/ 1046691 h 1065373"/>
                <a:gd name="connsiteX3" fmla="*/ 18337 w 930700"/>
                <a:gd name="connsiteY3" fmla="*/ 1047174 h 1065373"/>
                <a:gd name="connsiteX4" fmla="*/ -78 w 930700"/>
                <a:gd name="connsiteY4" fmla="*/ 1002899 h 1065373"/>
                <a:gd name="connsiteX5" fmla="*/ -78 w 930700"/>
                <a:gd name="connsiteY5" fmla="*/ 61755 h 1065373"/>
                <a:gd name="connsiteX6" fmla="*/ 62045 w 930700"/>
                <a:gd name="connsiteY6" fmla="*/ -261 h 1065373"/>
                <a:gd name="connsiteX7" fmla="*/ 105669 w 930700"/>
                <a:gd name="connsiteY7" fmla="*/ 17710 h 1065373"/>
                <a:gd name="connsiteX8" fmla="*/ 372185 w 930700"/>
                <a:gd name="connsiteY8" fmla="*/ -115 h 1065373"/>
                <a:gd name="connsiteX9" fmla="*/ 310174 w 930700"/>
                <a:gd name="connsiteY9" fmla="*/ 61840 h 1065373"/>
                <a:gd name="connsiteX10" fmla="*/ 310174 w 930700"/>
                <a:gd name="connsiteY10" fmla="*/ 61868 h 1065373"/>
                <a:gd name="connsiteX11" fmla="*/ 310174 w 930700"/>
                <a:gd name="connsiteY11" fmla="*/ 222271 h 1065373"/>
                <a:gd name="connsiteX12" fmla="*/ 620398 w 930700"/>
                <a:gd name="connsiteY12" fmla="*/ 532496 h 1065373"/>
                <a:gd name="connsiteX13" fmla="*/ 310174 w 930700"/>
                <a:gd name="connsiteY13" fmla="*/ 842664 h 1065373"/>
                <a:gd name="connsiteX14" fmla="*/ 310174 w 930700"/>
                <a:gd name="connsiteY14" fmla="*/ 1003151 h 1065373"/>
                <a:gd name="connsiteX15" fmla="*/ 372241 w 930700"/>
                <a:gd name="connsiteY15" fmla="*/ 1065106 h 1065373"/>
                <a:gd name="connsiteX16" fmla="*/ 415865 w 930700"/>
                <a:gd name="connsiteY16" fmla="*/ 1047112 h 1065373"/>
                <a:gd name="connsiteX17" fmla="*/ 930622 w 930700"/>
                <a:gd name="connsiteY17" fmla="*/ 532439 h 1065373"/>
                <a:gd name="connsiteX18" fmla="*/ 416062 w 930700"/>
                <a:gd name="connsiteY18" fmla="*/ 17907 h 1065373"/>
                <a:gd name="connsiteX19" fmla="*/ 372185 w 930700"/>
                <a:gd name="connsiteY19" fmla="*/ -171 h 1065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73">
                  <a:moveTo>
                    <a:pt x="310174" y="222271"/>
                  </a:moveTo>
                  <a:lnTo>
                    <a:pt x="310174" y="842664"/>
                  </a:lnTo>
                  <a:lnTo>
                    <a:pt x="106118" y="1046691"/>
                  </a:lnTo>
                  <a:cubicBezTo>
                    <a:pt x="82004" y="1071063"/>
                    <a:pt x="42703" y="1071280"/>
                    <a:pt x="18337" y="1047174"/>
                  </a:cubicBezTo>
                  <a:cubicBezTo>
                    <a:pt x="6519" y="1035479"/>
                    <a:pt x="-106" y="1019529"/>
                    <a:pt x="-78" y="1002899"/>
                  </a:cubicBezTo>
                  <a:lnTo>
                    <a:pt x="-78" y="61755"/>
                  </a:lnTo>
                  <a:cubicBezTo>
                    <a:pt x="-50" y="27477"/>
                    <a:pt x="27769" y="-289"/>
                    <a:pt x="62045" y="-261"/>
                  </a:cubicBezTo>
                  <a:cubicBezTo>
                    <a:pt x="78383" y="-247"/>
                    <a:pt x="94047" y="6209"/>
                    <a:pt x="105669" y="17710"/>
                  </a:cubicBezTo>
                  <a:close/>
                  <a:moveTo>
                    <a:pt x="372185" y="-115"/>
                  </a:moveTo>
                  <a:cubicBezTo>
                    <a:pt x="337965" y="-132"/>
                    <a:pt x="310202" y="27609"/>
                    <a:pt x="310174" y="61840"/>
                  </a:cubicBezTo>
                  <a:cubicBezTo>
                    <a:pt x="310174" y="61848"/>
                    <a:pt x="310174" y="61859"/>
                    <a:pt x="310174" y="61868"/>
                  </a:cubicBezTo>
                  <a:lnTo>
                    <a:pt x="310174" y="222271"/>
                  </a:lnTo>
                  <a:lnTo>
                    <a:pt x="620398" y="532496"/>
                  </a:lnTo>
                  <a:lnTo>
                    <a:pt x="310174" y="842664"/>
                  </a:lnTo>
                  <a:lnTo>
                    <a:pt x="310174" y="1003151"/>
                  </a:lnTo>
                  <a:cubicBezTo>
                    <a:pt x="310202" y="1037399"/>
                    <a:pt x="337993" y="1065137"/>
                    <a:pt x="372241" y="1065106"/>
                  </a:cubicBezTo>
                  <a:cubicBezTo>
                    <a:pt x="388579" y="1065092"/>
                    <a:pt x="404272" y="1058625"/>
                    <a:pt x="415865" y="1047112"/>
                  </a:cubicBezTo>
                  <a:lnTo>
                    <a:pt x="930622" y="532439"/>
                  </a:lnTo>
                  <a:lnTo>
                    <a:pt x="416062" y="17907"/>
                  </a:lnTo>
                  <a:cubicBezTo>
                    <a:pt x="404440" y="6277"/>
                    <a:pt x="388636" y="-230"/>
                    <a:pt x="372185" y="-171"/>
                  </a:cubicBezTo>
                </a:path>
              </a:pathLst>
            </a:custGeom>
            <a:solidFill>
              <a:srgbClr val="FFFFFF">
                <a:alpha val="5000"/>
              </a:srgbClr>
            </a:solidFill>
            <a:ln w="2807" cap="flat">
              <a:noFill/>
              <a:prstDash val="solid"/>
              <a:miter/>
            </a:ln>
          </p:spPr>
          <p:txBody>
            <a:bodyPr rtlCol="0" anchor="ctr"/>
            <a:lstStyle/>
            <a:p>
              <a:endParaRPr lang="en-AU"/>
            </a:p>
          </p:txBody>
        </p:sp>
        <p:sp>
          <p:nvSpPr>
            <p:cNvPr id="113" name="Graphic 168">
              <a:extLst>
                <a:ext uri="{FF2B5EF4-FFF2-40B4-BE49-F238E27FC236}">
                  <a16:creationId xmlns:a16="http://schemas.microsoft.com/office/drawing/2014/main" id="{B0A80E62-3007-4A5A-A6EC-F7DA5CECE714}"/>
                </a:ext>
              </a:extLst>
            </p:cNvPr>
            <p:cNvSpPr/>
            <p:nvPr/>
          </p:nvSpPr>
          <p:spPr>
            <a:xfrm>
              <a:off x="6398485" y="610364"/>
              <a:ext cx="930700" cy="1065334"/>
            </a:xfrm>
            <a:custGeom>
              <a:avLst/>
              <a:gdLst>
                <a:gd name="connsiteX0" fmla="*/ 310174 w 930700"/>
                <a:gd name="connsiteY0" fmla="*/ 222243 h 1065334"/>
                <a:gd name="connsiteX1" fmla="*/ 310174 w 930700"/>
                <a:gd name="connsiteY1" fmla="*/ 842636 h 1065334"/>
                <a:gd name="connsiteX2" fmla="*/ 106146 w 930700"/>
                <a:gd name="connsiteY2" fmla="*/ 1046663 h 1065334"/>
                <a:gd name="connsiteX3" fmla="*/ 18337 w 930700"/>
                <a:gd name="connsiteY3" fmla="*/ 1047107 h 1065334"/>
                <a:gd name="connsiteX4" fmla="*/ -78 w 930700"/>
                <a:gd name="connsiteY4" fmla="*/ 1002871 h 1065334"/>
                <a:gd name="connsiteX5" fmla="*/ -78 w 930700"/>
                <a:gd name="connsiteY5" fmla="*/ 61727 h 1065334"/>
                <a:gd name="connsiteX6" fmla="*/ 62073 w 930700"/>
                <a:gd name="connsiteY6" fmla="*/ -261 h 1065334"/>
                <a:gd name="connsiteX7" fmla="*/ 105641 w 930700"/>
                <a:gd name="connsiteY7" fmla="*/ 17682 h 1065334"/>
                <a:gd name="connsiteX8" fmla="*/ 372185 w 930700"/>
                <a:gd name="connsiteY8" fmla="*/ -143 h 1065334"/>
                <a:gd name="connsiteX9" fmla="*/ 310174 w 930700"/>
                <a:gd name="connsiteY9" fmla="*/ 61840 h 1065334"/>
                <a:gd name="connsiteX10" fmla="*/ 310174 w 930700"/>
                <a:gd name="connsiteY10" fmla="*/ 222243 h 1065334"/>
                <a:gd name="connsiteX11" fmla="*/ 620398 w 930700"/>
                <a:gd name="connsiteY11" fmla="*/ 532468 h 1065334"/>
                <a:gd name="connsiteX12" fmla="*/ 310174 w 930700"/>
                <a:gd name="connsiteY12" fmla="*/ 842636 h 1065334"/>
                <a:gd name="connsiteX13" fmla="*/ 310174 w 930700"/>
                <a:gd name="connsiteY13" fmla="*/ 1003123 h 1065334"/>
                <a:gd name="connsiteX14" fmla="*/ 372297 w 930700"/>
                <a:gd name="connsiteY14" fmla="*/ 1065067 h 1065334"/>
                <a:gd name="connsiteX15" fmla="*/ 415893 w 930700"/>
                <a:gd name="connsiteY15" fmla="*/ 1047084 h 1065334"/>
                <a:gd name="connsiteX16" fmla="*/ 930622 w 930700"/>
                <a:gd name="connsiteY16" fmla="*/ 532411 h 1065334"/>
                <a:gd name="connsiteX17" fmla="*/ 416062 w 930700"/>
                <a:gd name="connsiteY17" fmla="*/ 17879 h 1065334"/>
                <a:gd name="connsiteX18" fmla="*/ 372185 w 930700"/>
                <a:gd name="connsiteY18" fmla="*/ -199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243"/>
                  </a:moveTo>
                  <a:lnTo>
                    <a:pt x="310174" y="842636"/>
                  </a:lnTo>
                  <a:lnTo>
                    <a:pt x="106146" y="1046663"/>
                  </a:lnTo>
                  <a:cubicBezTo>
                    <a:pt x="82032" y="1071035"/>
                    <a:pt x="42703" y="1071235"/>
                    <a:pt x="18337" y="1047107"/>
                  </a:cubicBezTo>
                  <a:cubicBezTo>
                    <a:pt x="6519" y="1035417"/>
                    <a:pt x="-106" y="1019487"/>
                    <a:pt x="-78" y="1002871"/>
                  </a:cubicBezTo>
                  <a:lnTo>
                    <a:pt x="-78" y="61727"/>
                  </a:lnTo>
                  <a:cubicBezTo>
                    <a:pt x="-22" y="27449"/>
                    <a:pt x="27797" y="-306"/>
                    <a:pt x="62073" y="-261"/>
                  </a:cubicBezTo>
                  <a:cubicBezTo>
                    <a:pt x="78383" y="-242"/>
                    <a:pt x="94047" y="6207"/>
                    <a:pt x="105641" y="17682"/>
                  </a:cubicBezTo>
                  <a:close/>
                  <a:moveTo>
                    <a:pt x="372185" y="-143"/>
                  </a:moveTo>
                  <a:cubicBezTo>
                    <a:pt x="337937" y="-143"/>
                    <a:pt x="310202" y="27603"/>
                    <a:pt x="310174" y="61840"/>
                  </a:cubicBezTo>
                  <a:lnTo>
                    <a:pt x="310174" y="222243"/>
                  </a:lnTo>
                  <a:lnTo>
                    <a:pt x="620398" y="532468"/>
                  </a:lnTo>
                  <a:lnTo>
                    <a:pt x="310174" y="842636"/>
                  </a:lnTo>
                  <a:lnTo>
                    <a:pt x="310174" y="1003123"/>
                  </a:lnTo>
                  <a:cubicBezTo>
                    <a:pt x="310230" y="1037385"/>
                    <a:pt x="338049" y="1065121"/>
                    <a:pt x="372297" y="1065067"/>
                  </a:cubicBezTo>
                  <a:cubicBezTo>
                    <a:pt x="388635" y="1065042"/>
                    <a:pt x="404299" y="1058580"/>
                    <a:pt x="415893" y="1047084"/>
                  </a:cubicBezTo>
                  <a:lnTo>
                    <a:pt x="930622" y="532411"/>
                  </a:lnTo>
                  <a:lnTo>
                    <a:pt x="416062" y="17879"/>
                  </a:lnTo>
                  <a:cubicBezTo>
                    <a:pt x="404440" y="6249"/>
                    <a:pt x="388635"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14" name="Graphic 168">
              <a:extLst>
                <a:ext uri="{FF2B5EF4-FFF2-40B4-BE49-F238E27FC236}">
                  <a16:creationId xmlns:a16="http://schemas.microsoft.com/office/drawing/2014/main" id="{D6196568-5E1E-441B-A1D8-529FEA0BAC65}"/>
                </a:ext>
              </a:extLst>
            </p:cNvPr>
            <p:cNvSpPr/>
            <p:nvPr/>
          </p:nvSpPr>
          <p:spPr>
            <a:xfrm>
              <a:off x="7406889" y="610364"/>
              <a:ext cx="930700" cy="1065345"/>
            </a:xfrm>
            <a:custGeom>
              <a:avLst/>
              <a:gdLst>
                <a:gd name="connsiteX0" fmla="*/ 310174 w 930700"/>
                <a:gd name="connsiteY0" fmla="*/ 222243 h 1065345"/>
                <a:gd name="connsiteX1" fmla="*/ 310174 w 930700"/>
                <a:gd name="connsiteY1" fmla="*/ 842636 h 1065345"/>
                <a:gd name="connsiteX2" fmla="*/ 106118 w 930700"/>
                <a:gd name="connsiteY2" fmla="*/ 1046663 h 1065345"/>
                <a:gd name="connsiteX3" fmla="*/ 18337 w 930700"/>
                <a:gd name="connsiteY3" fmla="*/ 1047146 h 1065345"/>
                <a:gd name="connsiteX4" fmla="*/ -78 w 930700"/>
                <a:gd name="connsiteY4" fmla="*/ 1002871 h 1065345"/>
                <a:gd name="connsiteX5" fmla="*/ -78 w 930700"/>
                <a:gd name="connsiteY5" fmla="*/ 61727 h 1065345"/>
                <a:gd name="connsiteX6" fmla="*/ 62073 w 930700"/>
                <a:gd name="connsiteY6" fmla="*/ -261 h 1065345"/>
                <a:gd name="connsiteX7" fmla="*/ 105641 w 930700"/>
                <a:gd name="connsiteY7" fmla="*/ 17682 h 1065345"/>
                <a:gd name="connsiteX8" fmla="*/ 372185 w 930700"/>
                <a:gd name="connsiteY8" fmla="*/ -143 h 1065345"/>
                <a:gd name="connsiteX9" fmla="*/ 310174 w 930700"/>
                <a:gd name="connsiteY9" fmla="*/ 61812 h 1065345"/>
                <a:gd name="connsiteX10" fmla="*/ 310174 w 930700"/>
                <a:gd name="connsiteY10" fmla="*/ 61840 h 1065345"/>
                <a:gd name="connsiteX11" fmla="*/ 310174 w 930700"/>
                <a:gd name="connsiteY11" fmla="*/ 222243 h 1065345"/>
                <a:gd name="connsiteX12" fmla="*/ 620398 w 930700"/>
                <a:gd name="connsiteY12" fmla="*/ 532468 h 1065345"/>
                <a:gd name="connsiteX13" fmla="*/ 310174 w 930700"/>
                <a:gd name="connsiteY13" fmla="*/ 842636 h 1065345"/>
                <a:gd name="connsiteX14" fmla="*/ 310174 w 930700"/>
                <a:gd name="connsiteY14" fmla="*/ 1003123 h 1065345"/>
                <a:gd name="connsiteX15" fmla="*/ 372241 w 930700"/>
                <a:gd name="connsiteY15" fmla="*/ 1065078 h 1065345"/>
                <a:gd name="connsiteX16" fmla="*/ 415865 w 930700"/>
                <a:gd name="connsiteY16" fmla="*/ 1047084 h 1065345"/>
                <a:gd name="connsiteX17" fmla="*/ 930622 w 930700"/>
                <a:gd name="connsiteY17" fmla="*/ 532355 h 1065345"/>
                <a:gd name="connsiteX18" fmla="*/ 416062 w 930700"/>
                <a:gd name="connsiteY18" fmla="*/ 17823 h 1065345"/>
                <a:gd name="connsiteX19" fmla="*/ 372185 w 930700"/>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45">
                  <a:moveTo>
                    <a:pt x="310174" y="222243"/>
                  </a:moveTo>
                  <a:lnTo>
                    <a:pt x="310174" y="842636"/>
                  </a:lnTo>
                  <a:lnTo>
                    <a:pt x="106118" y="1046663"/>
                  </a:lnTo>
                  <a:cubicBezTo>
                    <a:pt x="82004" y="1071035"/>
                    <a:pt x="42703" y="1071252"/>
                    <a:pt x="18337" y="1047146"/>
                  </a:cubicBezTo>
                  <a:cubicBezTo>
                    <a:pt x="6519" y="1035451"/>
                    <a:pt x="-106" y="1019501"/>
                    <a:pt x="-78" y="1002871"/>
                  </a:cubicBezTo>
                  <a:lnTo>
                    <a:pt x="-78" y="61727"/>
                  </a:lnTo>
                  <a:cubicBezTo>
                    <a:pt x="-22" y="27449"/>
                    <a:pt x="27797" y="-306"/>
                    <a:pt x="62073" y="-261"/>
                  </a:cubicBezTo>
                  <a:cubicBezTo>
                    <a:pt x="78383" y="-242"/>
                    <a:pt x="94047" y="6207"/>
                    <a:pt x="105641" y="17682"/>
                  </a:cubicBezTo>
                  <a:close/>
                  <a:moveTo>
                    <a:pt x="372185" y="-143"/>
                  </a:moveTo>
                  <a:cubicBezTo>
                    <a:pt x="337965" y="-160"/>
                    <a:pt x="310202" y="27581"/>
                    <a:pt x="310174" y="61812"/>
                  </a:cubicBezTo>
                  <a:cubicBezTo>
                    <a:pt x="310174" y="61820"/>
                    <a:pt x="310174" y="61831"/>
                    <a:pt x="310174" y="61840"/>
                  </a:cubicBezTo>
                  <a:lnTo>
                    <a:pt x="310174" y="222243"/>
                  </a:lnTo>
                  <a:lnTo>
                    <a:pt x="620398" y="532468"/>
                  </a:lnTo>
                  <a:lnTo>
                    <a:pt x="310174" y="842636"/>
                  </a:lnTo>
                  <a:lnTo>
                    <a:pt x="310174" y="1003123"/>
                  </a:lnTo>
                  <a:cubicBezTo>
                    <a:pt x="310202" y="1037371"/>
                    <a:pt x="337993" y="1065109"/>
                    <a:pt x="372241" y="1065078"/>
                  </a:cubicBezTo>
                  <a:cubicBezTo>
                    <a:pt x="388579" y="1065064"/>
                    <a:pt x="404272" y="1058597"/>
                    <a:pt x="415865" y="1047084"/>
                  </a:cubicBezTo>
                  <a:lnTo>
                    <a:pt x="930622" y="532355"/>
                  </a:lnTo>
                  <a:lnTo>
                    <a:pt x="416062" y="17823"/>
                  </a:lnTo>
                  <a:cubicBezTo>
                    <a:pt x="404412" y="6212"/>
                    <a:pt x="388635"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15" name="Graphic 168">
              <a:extLst>
                <a:ext uri="{FF2B5EF4-FFF2-40B4-BE49-F238E27FC236}">
                  <a16:creationId xmlns:a16="http://schemas.microsoft.com/office/drawing/2014/main" id="{E4E727D6-4C8B-48C7-873C-50020A03EB5C}"/>
                </a:ext>
              </a:extLst>
            </p:cNvPr>
            <p:cNvSpPr/>
            <p:nvPr/>
          </p:nvSpPr>
          <p:spPr>
            <a:xfrm>
              <a:off x="8415265" y="610364"/>
              <a:ext cx="930700" cy="1065334"/>
            </a:xfrm>
            <a:custGeom>
              <a:avLst/>
              <a:gdLst>
                <a:gd name="connsiteX0" fmla="*/ 310174 w 930700"/>
                <a:gd name="connsiteY0" fmla="*/ 222243 h 1065334"/>
                <a:gd name="connsiteX1" fmla="*/ 310174 w 930700"/>
                <a:gd name="connsiteY1" fmla="*/ 842636 h 1065334"/>
                <a:gd name="connsiteX2" fmla="*/ 106147 w 930700"/>
                <a:gd name="connsiteY2" fmla="*/ 1046663 h 1065334"/>
                <a:gd name="connsiteX3" fmla="*/ 18337 w 930700"/>
                <a:gd name="connsiteY3" fmla="*/ 1047107 h 1065334"/>
                <a:gd name="connsiteX4" fmla="*/ -78 w 930700"/>
                <a:gd name="connsiteY4" fmla="*/ 1002871 h 1065334"/>
                <a:gd name="connsiteX5" fmla="*/ -78 w 930700"/>
                <a:gd name="connsiteY5" fmla="*/ 61727 h 1065334"/>
                <a:gd name="connsiteX6" fmla="*/ 62074 w 930700"/>
                <a:gd name="connsiteY6" fmla="*/ -261 h 1065334"/>
                <a:gd name="connsiteX7" fmla="*/ 105641 w 930700"/>
                <a:gd name="connsiteY7" fmla="*/ 17682 h 1065334"/>
                <a:gd name="connsiteX8" fmla="*/ 372185 w 930700"/>
                <a:gd name="connsiteY8" fmla="*/ -143 h 1065334"/>
                <a:gd name="connsiteX9" fmla="*/ 310174 w 930700"/>
                <a:gd name="connsiteY9" fmla="*/ 61840 h 1065334"/>
                <a:gd name="connsiteX10" fmla="*/ 310174 w 930700"/>
                <a:gd name="connsiteY10" fmla="*/ 222243 h 1065334"/>
                <a:gd name="connsiteX11" fmla="*/ 620398 w 930700"/>
                <a:gd name="connsiteY11" fmla="*/ 532355 h 1065334"/>
                <a:gd name="connsiteX12" fmla="*/ 310174 w 930700"/>
                <a:gd name="connsiteY12" fmla="*/ 842636 h 1065334"/>
                <a:gd name="connsiteX13" fmla="*/ 310174 w 930700"/>
                <a:gd name="connsiteY13" fmla="*/ 1003123 h 1065334"/>
                <a:gd name="connsiteX14" fmla="*/ 372298 w 930700"/>
                <a:gd name="connsiteY14" fmla="*/ 1065067 h 1065334"/>
                <a:gd name="connsiteX15" fmla="*/ 415893 w 930700"/>
                <a:gd name="connsiteY15" fmla="*/ 1047084 h 1065334"/>
                <a:gd name="connsiteX16" fmla="*/ 930622 w 930700"/>
                <a:gd name="connsiteY16" fmla="*/ 532411 h 1065334"/>
                <a:gd name="connsiteX17" fmla="*/ 416062 w 930700"/>
                <a:gd name="connsiteY17" fmla="*/ 17879 h 1065334"/>
                <a:gd name="connsiteX18" fmla="*/ 372185 w 930700"/>
                <a:gd name="connsiteY18" fmla="*/ -199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243"/>
                  </a:moveTo>
                  <a:lnTo>
                    <a:pt x="310174" y="842636"/>
                  </a:lnTo>
                  <a:lnTo>
                    <a:pt x="106147" y="1046663"/>
                  </a:lnTo>
                  <a:cubicBezTo>
                    <a:pt x="82032" y="1071035"/>
                    <a:pt x="42703" y="1071235"/>
                    <a:pt x="18337" y="1047107"/>
                  </a:cubicBezTo>
                  <a:cubicBezTo>
                    <a:pt x="6519" y="1035417"/>
                    <a:pt x="-106" y="1019487"/>
                    <a:pt x="-78" y="1002871"/>
                  </a:cubicBezTo>
                  <a:lnTo>
                    <a:pt x="-78" y="61727"/>
                  </a:lnTo>
                  <a:cubicBezTo>
                    <a:pt x="-22" y="27449"/>
                    <a:pt x="27797" y="-306"/>
                    <a:pt x="62074" y="-261"/>
                  </a:cubicBezTo>
                  <a:cubicBezTo>
                    <a:pt x="78383" y="-242"/>
                    <a:pt x="94047" y="6207"/>
                    <a:pt x="105641" y="17682"/>
                  </a:cubicBezTo>
                  <a:close/>
                  <a:moveTo>
                    <a:pt x="372185" y="-143"/>
                  </a:moveTo>
                  <a:cubicBezTo>
                    <a:pt x="337937" y="-143"/>
                    <a:pt x="310202" y="27603"/>
                    <a:pt x="310174" y="61840"/>
                  </a:cubicBezTo>
                  <a:lnTo>
                    <a:pt x="310174" y="222243"/>
                  </a:lnTo>
                  <a:lnTo>
                    <a:pt x="620398" y="532355"/>
                  </a:lnTo>
                  <a:lnTo>
                    <a:pt x="310174" y="842636"/>
                  </a:lnTo>
                  <a:lnTo>
                    <a:pt x="310174" y="1003123"/>
                  </a:lnTo>
                  <a:cubicBezTo>
                    <a:pt x="310230" y="1037385"/>
                    <a:pt x="338049" y="1065121"/>
                    <a:pt x="372298" y="1065067"/>
                  </a:cubicBezTo>
                  <a:cubicBezTo>
                    <a:pt x="388635" y="1065042"/>
                    <a:pt x="404300" y="1058580"/>
                    <a:pt x="415893" y="1047084"/>
                  </a:cubicBezTo>
                  <a:lnTo>
                    <a:pt x="930622" y="532411"/>
                  </a:lnTo>
                  <a:lnTo>
                    <a:pt x="416062" y="17879"/>
                  </a:lnTo>
                  <a:cubicBezTo>
                    <a:pt x="404440" y="6249"/>
                    <a:pt x="388635"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16" name="Graphic 168">
              <a:extLst>
                <a:ext uri="{FF2B5EF4-FFF2-40B4-BE49-F238E27FC236}">
                  <a16:creationId xmlns:a16="http://schemas.microsoft.com/office/drawing/2014/main" id="{1639662F-52BD-454A-AD7F-73827BAA55F2}"/>
                </a:ext>
              </a:extLst>
            </p:cNvPr>
            <p:cNvSpPr/>
            <p:nvPr/>
          </p:nvSpPr>
          <p:spPr>
            <a:xfrm>
              <a:off x="9423612" y="610364"/>
              <a:ext cx="930756" cy="1065339"/>
            </a:xfrm>
            <a:custGeom>
              <a:avLst/>
              <a:gdLst>
                <a:gd name="connsiteX0" fmla="*/ 310202 w 930756"/>
                <a:gd name="connsiteY0" fmla="*/ 222243 h 1065339"/>
                <a:gd name="connsiteX1" fmla="*/ 310202 w 930756"/>
                <a:gd name="connsiteY1" fmla="*/ 842636 h 1065339"/>
                <a:gd name="connsiteX2" fmla="*/ 106118 w 930756"/>
                <a:gd name="connsiteY2" fmla="*/ 1046607 h 1065339"/>
                <a:gd name="connsiteX3" fmla="*/ 18337 w 930756"/>
                <a:gd name="connsiteY3" fmla="*/ 1047090 h 1065339"/>
                <a:gd name="connsiteX4" fmla="*/ -78 w 930756"/>
                <a:gd name="connsiteY4" fmla="*/ 1002815 h 1065339"/>
                <a:gd name="connsiteX5" fmla="*/ -78 w 930756"/>
                <a:gd name="connsiteY5" fmla="*/ 61727 h 1065339"/>
                <a:gd name="connsiteX6" fmla="*/ 62074 w 930756"/>
                <a:gd name="connsiteY6" fmla="*/ -261 h 1065339"/>
                <a:gd name="connsiteX7" fmla="*/ 105641 w 930756"/>
                <a:gd name="connsiteY7" fmla="*/ 17682 h 1065339"/>
                <a:gd name="connsiteX8" fmla="*/ 372242 w 930756"/>
                <a:gd name="connsiteY8" fmla="*/ -143 h 1065339"/>
                <a:gd name="connsiteX9" fmla="*/ 310230 w 930756"/>
                <a:gd name="connsiteY9" fmla="*/ 61812 h 1065339"/>
                <a:gd name="connsiteX10" fmla="*/ 310230 w 930756"/>
                <a:gd name="connsiteY10" fmla="*/ 61840 h 1065339"/>
                <a:gd name="connsiteX11" fmla="*/ 310230 w 930756"/>
                <a:gd name="connsiteY11" fmla="*/ 222243 h 1065339"/>
                <a:gd name="connsiteX12" fmla="*/ 620454 w 930756"/>
                <a:gd name="connsiteY12" fmla="*/ 532468 h 1065339"/>
                <a:gd name="connsiteX13" fmla="*/ 310230 w 930756"/>
                <a:gd name="connsiteY13" fmla="*/ 842636 h 1065339"/>
                <a:gd name="connsiteX14" fmla="*/ 310230 w 930756"/>
                <a:gd name="connsiteY14" fmla="*/ 1003123 h 1065339"/>
                <a:gd name="connsiteX15" fmla="*/ 372298 w 930756"/>
                <a:gd name="connsiteY15" fmla="*/ 1065078 h 1065339"/>
                <a:gd name="connsiteX16" fmla="*/ 415922 w 930756"/>
                <a:gd name="connsiteY16" fmla="*/ 1047084 h 1065339"/>
                <a:gd name="connsiteX17" fmla="*/ 930679 w 930756"/>
                <a:gd name="connsiteY17" fmla="*/ 532411 h 1065339"/>
                <a:gd name="connsiteX18" fmla="*/ 416118 w 930756"/>
                <a:gd name="connsiteY18" fmla="*/ 17879 h 1065339"/>
                <a:gd name="connsiteX19" fmla="*/ 372242 w 930756"/>
                <a:gd name="connsiteY19" fmla="*/ -199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56" h="1065339">
                  <a:moveTo>
                    <a:pt x="310202" y="222243"/>
                  </a:moveTo>
                  <a:lnTo>
                    <a:pt x="310202" y="842636"/>
                  </a:lnTo>
                  <a:lnTo>
                    <a:pt x="106118" y="1046607"/>
                  </a:lnTo>
                  <a:cubicBezTo>
                    <a:pt x="82004" y="1070979"/>
                    <a:pt x="42703" y="1071195"/>
                    <a:pt x="18337" y="1047090"/>
                  </a:cubicBezTo>
                  <a:cubicBezTo>
                    <a:pt x="6519" y="1035395"/>
                    <a:pt x="-106" y="1019444"/>
                    <a:pt x="-78" y="1002815"/>
                  </a:cubicBezTo>
                  <a:lnTo>
                    <a:pt x="-78" y="61727"/>
                  </a:lnTo>
                  <a:cubicBezTo>
                    <a:pt x="-22" y="27449"/>
                    <a:pt x="27798" y="-306"/>
                    <a:pt x="62074" y="-261"/>
                  </a:cubicBezTo>
                  <a:cubicBezTo>
                    <a:pt x="78384" y="-242"/>
                    <a:pt x="94047" y="6207"/>
                    <a:pt x="105641" y="17682"/>
                  </a:cubicBezTo>
                  <a:close/>
                  <a:moveTo>
                    <a:pt x="372242" y="-143"/>
                  </a:moveTo>
                  <a:cubicBezTo>
                    <a:pt x="338022" y="-160"/>
                    <a:pt x="310258" y="27581"/>
                    <a:pt x="310230" y="61812"/>
                  </a:cubicBezTo>
                  <a:cubicBezTo>
                    <a:pt x="310230" y="61820"/>
                    <a:pt x="310230" y="61831"/>
                    <a:pt x="310230" y="61840"/>
                  </a:cubicBezTo>
                  <a:lnTo>
                    <a:pt x="310230" y="222243"/>
                  </a:lnTo>
                  <a:lnTo>
                    <a:pt x="620454" y="532468"/>
                  </a:lnTo>
                  <a:lnTo>
                    <a:pt x="310230" y="842636"/>
                  </a:lnTo>
                  <a:lnTo>
                    <a:pt x="310230" y="1003123"/>
                  </a:lnTo>
                  <a:cubicBezTo>
                    <a:pt x="310258" y="1037371"/>
                    <a:pt x="338050" y="1065109"/>
                    <a:pt x="372298" y="1065078"/>
                  </a:cubicBezTo>
                  <a:cubicBezTo>
                    <a:pt x="388635" y="1065064"/>
                    <a:pt x="404328" y="1058597"/>
                    <a:pt x="415922" y="1047084"/>
                  </a:cubicBezTo>
                  <a:lnTo>
                    <a:pt x="930679" y="532411"/>
                  </a:lnTo>
                  <a:lnTo>
                    <a:pt x="416118" y="17879"/>
                  </a:lnTo>
                  <a:cubicBezTo>
                    <a:pt x="404468" y="6268"/>
                    <a:pt x="388691" y="-236"/>
                    <a:pt x="372242" y="-199"/>
                  </a:cubicBezTo>
                </a:path>
              </a:pathLst>
            </a:custGeom>
            <a:solidFill>
              <a:srgbClr val="FFFFFF">
                <a:alpha val="5000"/>
              </a:srgbClr>
            </a:solidFill>
            <a:ln w="2807" cap="flat">
              <a:noFill/>
              <a:prstDash val="solid"/>
              <a:miter/>
            </a:ln>
          </p:spPr>
          <p:txBody>
            <a:bodyPr rtlCol="0" anchor="ctr"/>
            <a:lstStyle/>
            <a:p>
              <a:endParaRPr lang="en-AU"/>
            </a:p>
          </p:txBody>
        </p:sp>
        <p:sp>
          <p:nvSpPr>
            <p:cNvPr id="117" name="Graphic 168">
              <a:extLst>
                <a:ext uri="{FF2B5EF4-FFF2-40B4-BE49-F238E27FC236}">
                  <a16:creationId xmlns:a16="http://schemas.microsoft.com/office/drawing/2014/main" id="{921E0C6E-05B0-4E73-BD75-F52DC0B028A7}"/>
                </a:ext>
              </a:extLst>
            </p:cNvPr>
            <p:cNvSpPr/>
            <p:nvPr/>
          </p:nvSpPr>
          <p:spPr>
            <a:xfrm>
              <a:off x="10432044" y="610364"/>
              <a:ext cx="930700" cy="1065339"/>
            </a:xfrm>
            <a:custGeom>
              <a:avLst/>
              <a:gdLst>
                <a:gd name="connsiteX0" fmla="*/ 310174 w 930700"/>
                <a:gd name="connsiteY0" fmla="*/ 222243 h 1065339"/>
                <a:gd name="connsiteX1" fmla="*/ 310174 w 930700"/>
                <a:gd name="connsiteY1" fmla="*/ 842636 h 1065339"/>
                <a:gd name="connsiteX2" fmla="*/ 106147 w 930700"/>
                <a:gd name="connsiteY2" fmla="*/ 1046663 h 1065339"/>
                <a:gd name="connsiteX3" fmla="*/ 18337 w 930700"/>
                <a:gd name="connsiteY3" fmla="*/ 1047107 h 1065339"/>
                <a:gd name="connsiteX4" fmla="*/ -78 w 930700"/>
                <a:gd name="connsiteY4" fmla="*/ 1002871 h 1065339"/>
                <a:gd name="connsiteX5" fmla="*/ -78 w 930700"/>
                <a:gd name="connsiteY5" fmla="*/ 61727 h 1065339"/>
                <a:gd name="connsiteX6" fmla="*/ 62074 w 930700"/>
                <a:gd name="connsiteY6" fmla="*/ -261 h 1065339"/>
                <a:gd name="connsiteX7" fmla="*/ 105641 w 930700"/>
                <a:gd name="connsiteY7" fmla="*/ 17682 h 1065339"/>
                <a:gd name="connsiteX8" fmla="*/ 372157 w 930700"/>
                <a:gd name="connsiteY8" fmla="*/ -256 h 1065339"/>
                <a:gd name="connsiteX9" fmla="*/ 310146 w 930700"/>
                <a:gd name="connsiteY9" fmla="*/ 61727 h 1065339"/>
                <a:gd name="connsiteX10" fmla="*/ 310146 w 930700"/>
                <a:gd name="connsiteY10" fmla="*/ 222243 h 1065339"/>
                <a:gd name="connsiteX11" fmla="*/ 620370 w 930700"/>
                <a:gd name="connsiteY11" fmla="*/ 532468 h 1065339"/>
                <a:gd name="connsiteX12" fmla="*/ 310174 w 930700"/>
                <a:gd name="connsiteY12" fmla="*/ 842636 h 1065339"/>
                <a:gd name="connsiteX13" fmla="*/ 310174 w 930700"/>
                <a:gd name="connsiteY13" fmla="*/ 1003123 h 1065339"/>
                <a:gd name="connsiteX14" fmla="*/ 372242 w 930700"/>
                <a:gd name="connsiteY14" fmla="*/ 1065078 h 1065339"/>
                <a:gd name="connsiteX15" fmla="*/ 415866 w 930700"/>
                <a:gd name="connsiteY15" fmla="*/ 1047084 h 1065339"/>
                <a:gd name="connsiteX16" fmla="*/ 930622 w 930700"/>
                <a:gd name="connsiteY16" fmla="*/ 532411 h 1065339"/>
                <a:gd name="connsiteX17" fmla="*/ 416062 w 930700"/>
                <a:gd name="connsiteY17" fmla="*/ 17879 h 1065339"/>
                <a:gd name="connsiteX18" fmla="*/ 372185 w 930700"/>
                <a:gd name="connsiteY18" fmla="*/ -199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243"/>
                  </a:moveTo>
                  <a:lnTo>
                    <a:pt x="310174" y="842636"/>
                  </a:lnTo>
                  <a:lnTo>
                    <a:pt x="106147" y="1046663"/>
                  </a:lnTo>
                  <a:cubicBezTo>
                    <a:pt x="82032" y="1071035"/>
                    <a:pt x="42703" y="1071235"/>
                    <a:pt x="18337" y="1047107"/>
                  </a:cubicBezTo>
                  <a:cubicBezTo>
                    <a:pt x="6519" y="1035417"/>
                    <a:pt x="-106" y="1019487"/>
                    <a:pt x="-78" y="1002871"/>
                  </a:cubicBezTo>
                  <a:lnTo>
                    <a:pt x="-78" y="61727"/>
                  </a:lnTo>
                  <a:cubicBezTo>
                    <a:pt x="-22" y="27449"/>
                    <a:pt x="27798" y="-306"/>
                    <a:pt x="62074" y="-261"/>
                  </a:cubicBezTo>
                  <a:cubicBezTo>
                    <a:pt x="78384" y="-242"/>
                    <a:pt x="94047" y="6207"/>
                    <a:pt x="105641" y="17682"/>
                  </a:cubicBezTo>
                  <a:close/>
                  <a:moveTo>
                    <a:pt x="372157" y="-256"/>
                  </a:moveTo>
                  <a:cubicBezTo>
                    <a:pt x="337909" y="-256"/>
                    <a:pt x="310174" y="27491"/>
                    <a:pt x="310146" y="61727"/>
                  </a:cubicBezTo>
                  <a:lnTo>
                    <a:pt x="310146" y="222243"/>
                  </a:lnTo>
                  <a:lnTo>
                    <a:pt x="620370" y="532468"/>
                  </a:lnTo>
                  <a:lnTo>
                    <a:pt x="310174" y="842636"/>
                  </a:lnTo>
                  <a:lnTo>
                    <a:pt x="310174" y="1003123"/>
                  </a:lnTo>
                  <a:cubicBezTo>
                    <a:pt x="310202" y="1037371"/>
                    <a:pt x="337994" y="1065109"/>
                    <a:pt x="372242" y="1065078"/>
                  </a:cubicBezTo>
                  <a:cubicBezTo>
                    <a:pt x="388580" y="1065064"/>
                    <a:pt x="404272" y="1058597"/>
                    <a:pt x="415866" y="1047084"/>
                  </a:cubicBezTo>
                  <a:lnTo>
                    <a:pt x="930622" y="532411"/>
                  </a:lnTo>
                  <a:lnTo>
                    <a:pt x="416062" y="17879"/>
                  </a:lnTo>
                  <a:cubicBezTo>
                    <a:pt x="404440" y="6249"/>
                    <a:pt x="388636" y="-258"/>
                    <a:pt x="372185" y="-199"/>
                  </a:cubicBezTo>
                </a:path>
              </a:pathLst>
            </a:custGeom>
            <a:solidFill>
              <a:srgbClr val="FFFFFF">
                <a:alpha val="5000"/>
              </a:srgbClr>
            </a:solidFill>
            <a:ln w="2807" cap="flat">
              <a:noFill/>
              <a:prstDash val="solid"/>
              <a:miter/>
            </a:ln>
          </p:spPr>
          <p:txBody>
            <a:bodyPr rtlCol="0" anchor="ctr"/>
            <a:lstStyle/>
            <a:p>
              <a:endParaRPr lang="en-AU"/>
            </a:p>
          </p:txBody>
        </p:sp>
        <p:sp>
          <p:nvSpPr>
            <p:cNvPr id="118" name="Graphic 168">
              <a:extLst>
                <a:ext uri="{FF2B5EF4-FFF2-40B4-BE49-F238E27FC236}">
                  <a16:creationId xmlns:a16="http://schemas.microsoft.com/office/drawing/2014/main" id="{36EAF33A-5048-4837-80B2-07210FB94EEE}"/>
                </a:ext>
              </a:extLst>
            </p:cNvPr>
            <p:cNvSpPr/>
            <p:nvPr/>
          </p:nvSpPr>
          <p:spPr>
            <a:xfrm>
              <a:off x="11440449" y="610364"/>
              <a:ext cx="930671" cy="1065345"/>
            </a:xfrm>
            <a:custGeom>
              <a:avLst/>
              <a:gdLst>
                <a:gd name="connsiteX0" fmla="*/ 310145 w 930671"/>
                <a:gd name="connsiteY0" fmla="*/ 222243 h 1065345"/>
                <a:gd name="connsiteX1" fmla="*/ 310145 w 930671"/>
                <a:gd name="connsiteY1" fmla="*/ 842636 h 1065345"/>
                <a:gd name="connsiteX2" fmla="*/ 106118 w 930671"/>
                <a:gd name="connsiteY2" fmla="*/ 1046663 h 1065345"/>
                <a:gd name="connsiteX3" fmla="*/ 18336 w 930671"/>
                <a:gd name="connsiteY3" fmla="*/ 1047146 h 1065345"/>
                <a:gd name="connsiteX4" fmla="*/ -78 w 930671"/>
                <a:gd name="connsiteY4" fmla="*/ 1002871 h 1065345"/>
                <a:gd name="connsiteX5" fmla="*/ -78 w 930671"/>
                <a:gd name="connsiteY5" fmla="*/ 61727 h 1065345"/>
                <a:gd name="connsiteX6" fmla="*/ 62073 w 930671"/>
                <a:gd name="connsiteY6" fmla="*/ -261 h 1065345"/>
                <a:gd name="connsiteX7" fmla="*/ 105641 w 930671"/>
                <a:gd name="connsiteY7" fmla="*/ 17682 h 1065345"/>
                <a:gd name="connsiteX8" fmla="*/ 372185 w 930671"/>
                <a:gd name="connsiteY8" fmla="*/ -143 h 1065345"/>
                <a:gd name="connsiteX9" fmla="*/ 310173 w 930671"/>
                <a:gd name="connsiteY9" fmla="*/ 61812 h 1065345"/>
                <a:gd name="connsiteX10" fmla="*/ 310173 w 930671"/>
                <a:gd name="connsiteY10" fmla="*/ 61840 h 1065345"/>
                <a:gd name="connsiteX11" fmla="*/ 310173 w 930671"/>
                <a:gd name="connsiteY11" fmla="*/ 222243 h 1065345"/>
                <a:gd name="connsiteX12" fmla="*/ 620369 w 930671"/>
                <a:gd name="connsiteY12" fmla="*/ 532468 h 1065345"/>
                <a:gd name="connsiteX13" fmla="*/ 310173 w 930671"/>
                <a:gd name="connsiteY13" fmla="*/ 842636 h 1065345"/>
                <a:gd name="connsiteX14" fmla="*/ 310173 w 930671"/>
                <a:gd name="connsiteY14" fmla="*/ 1003123 h 1065345"/>
                <a:gd name="connsiteX15" fmla="*/ 372241 w 930671"/>
                <a:gd name="connsiteY15" fmla="*/ 1065078 h 1065345"/>
                <a:gd name="connsiteX16" fmla="*/ 415865 w 930671"/>
                <a:gd name="connsiteY16" fmla="*/ 1047084 h 1065345"/>
                <a:gd name="connsiteX17" fmla="*/ 930594 w 930671"/>
                <a:gd name="connsiteY17" fmla="*/ 532411 h 1065345"/>
                <a:gd name="connsiteX18" fmla="*/ 416062 w 930671"/>
                <a:gd name="connsiteY18" fmla="*/ 17823 h 1065345"/>
                <a:gd name="connsiteX19" fmla="*/ 372185 w 930671"/>
                <a:gd name="connsiteY19" fmla="*/ -256 h 10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71" h="1065345">
                  <a:moveTo>
                    <a:pt x="310145" y="222243"/>
                  </a:moveTo>
                  <a:lnTo>
                    <a:pt x="310145" y="842636"/>
                  </a:lnTo>
                  <a:lnTo>
                    <a:pt x="106118" y="1046663"/>
                  </a:lnTo>
                  <a:cubicBezTo>
                    <a:pt x="82004" y="1071035"/>
                    <a:pt x="42703" y="1071252"/>
                    <a:pt x="18336" y="1047146"/>
                  </a:cubicBezTo>
                  <a:cubicBezTo>
                    <a:pt x="6518" y="1035451"/>
                    <a:pt x="-106" y="1019501"/>
                    <a:pt x="-78" y="1002871"/>
                  </a:cubicBezTo>
                  <a:lnTo>
                    <a:pt x="-78" y="61727"/>
                  </a:lnTo>
                  <a:cubicBezTo>
                    <a:pt x="-23" y="27449"/>
                    <a:pt x="27797" y="-306"/>
                    <a:pt x="62073" y="-261"/>
                  </a:cubicBezTo>
                  <a:cubicBezTo>
                    <a:pt x="78383" y="-242"/>
                    <a:pt x="94047" y="6207"/>
                    <a:pt x="105641" y="17682"/>
                  </a:cubicBezTo>
                  <a:close/>
                  <a:moveTo>
                    <a:pt x="372185" y="-143"/>
                  </a:moveTo>
                  <a:cubicBezTo>
                    <a:pt x="337965" y="-160"/>
                    <a:pt x="310201" y="27581"/>
                    <a:pt x="310173" y="61812"/>
                  </a:cubicBezTo>
                  <a:cubicBezTo>
                    <a:pt x="310173" y="61820"/>
                    <a:pt x="310173" y="61831"/>
                    <a:pt x="310173" y="61840"/>
                  </a:cubicBezTo>
                  <a:lnTo>
                    <a:pt x="310173" y="222243"/>
                  </a:lnTo>
                  <a:lnTo>
                    <a:pt x="620369" y="532468"/>
                  </a:lnTo>
                  <a:lnTo>
                    <a:pt x="310173" y="842636"/>
                  </a:lnTo>
                  <a:lnTo>
                    <a:pt x="310173" y="1003123"/>
                  </a:lnTo>
                  <a:cubicBezTo>
                    <a:pt x="310201" y="1037371"/>
                    <a:pt x="337993" y="1065109"/>
                    <a:pt x="372241" y="1065078"/>
                  </a:cubicBezTo>
                  <a:cubicBezTo>
                    <a:pt x="388579" y="1065064"/>
                    <a:pt x="404271" y="1058597"/>
                    <a:pt x="415865" y="1047084"/>
                  </a:cubicBezTo>
                  <a:lnTo>
                    <a:pt x="930594" y="532411"/>
                  </a:lnTo>
                  <a:lnTo>
                    <a:pt x="416062" y="17823"/>
                  </a:lnTo>
                  <a:cubicBezTo>
                    <a:pt x="404411" y="6212"/>
                    <a:pt x="388635" y="-292"/>
                    <a:pt x="372185" y="-256"/>
                  </a:cubicBezTo>
                </a:path>
              </a:pathLst>
            </a:custGeom>
            <a:solidFill>
              <a:srgbClr val="FFFFFF">
                <a:alpha val="5000"/>
              </a:srgbClr>
            </a:solidFill>
            <a:ln w="2807" cap="flat">
              <a:noFill/>
              <a:prstDash val="solid"/>
              <a:miter/>
            </a:ln>
          </p:spPr>
          <p:txBody>
            <a:bodyPr rtlCol="0" anchor="ctr"/>
            <a:lstStyle/>
            <a:p>
              <a:endParaRPr lang="en-AU"/>
            </a:p>
          </p:txBody>
        </p:sp>
        <p:sp>
          <p:nvSpPr>
            <p:cNvPr id="119" name="Graphic 168">
              <a:extLst>
                <a:ext uri="{FF2B5EF4-FFF2-40B4-BE49-F238E27FC236}">
                  <a16:creationId xmlns:a16="http://schemas.microsoft.com/office/drawing/2014/main" id="{91E18BD2-53F5-4666-A899-1698E04F9B57}"/>
                </a:ext>
              </a:extLst>
            </p:cNvPr>
            <p:cNvSpPr/>
            <p:nvPr/>
          </p:nvSpPr>
          <p:spPr>
            <a:xfrm>
              <a:off x="2520051" y="1753351"/>
              <a:ext cx="930672" cy="1065362"/>
            </a:xfrm>
            <a:custGeom>
              <a:avLst/>
              <a:gdLst>
                <a:gd name="connsiteX0" fmla="*/ 310146 w 930672"/>
                <a:gd name="connsiteY0" fmla="*/ 222154 h 1065362"/>
                <a:gd name="connsiteX1" fmla="*/ 310146 w 930672"/>
                <a:gd name="connsiteY1" fmla="*/ 842546 h 1065362"/>
                <a:gd name="connsiteX2" fmla="*/ 106119 w 930672"/>
                <a:gd name="connsiteY2" fmla="*/ 1046574 h 1065362"/>
                <a:gd name="connsiteX3" fmla="*/ 18385 w 930672"/>
                <a:gd name="connsiteY3" fmla="*/ 1047163 h 1065362"/>
                <a:gd name="connsiteX4" fmla="*/ -78 w 930672"/>
                <a:gd name="connsiteY4" fmla="*/ 1002781 h 1065362"/>
                <a:gd name="connsiteX5" fmla="*/ -78 w 930672"/>
                <a:gd name="connsiteY5" fmla="*/ 61778 h 1065362"/>
                <a:gd name="connsiteX6" fmla="*/ 62040 w 930672"/>
                <a:gd name="connsiteY6" fmla="*/ -239 h 1065362"/>
                <a:gd name="connsiteX7" fmla="*/ 105641 w 930672"/>
                <a:gd name="connsiteY7" fmla="*/ 17705 h 1065362"/>
                <a:gd name="connsiteX8" fmla="*/ 372185 w 930672"/>
                <a:gd name="connsiteY8" fmla="*/ -261 h 1065362"/>
                <a:gd name="connsiteX9" fmla="*/ 310174 w 930672"/>
                <a:gd name="connsiteY9" fmla="*/ 61750 h 1065362"/>
                <a:gd name="connsiteX10" fmla="*/ 310174 w 930672"/>
                <a:gd name="connsiteY10" fmla="*/ 61778 h 1065362"/>
                <a:gd name="connsiteX11" fmla="*/ 310174 w 930672"/>
                <a:gd name="connsiteY11" fmla="*/ 222182 h 1065362"/>
                <a:gd name="connsiteX12" fmla="*/ 620483 w 930672"/>
                <a:gd name="connsiteY12" fmla="*/ 532378 h 1065362"/>
                <a:gd name="connsiteX13" fmla="*/ 310174 w 930672"/>
                <a:gd name="connsiteY13" fmla="*/ 842602 h 1065362"/>
                <a:gd name="connsiteX14" fmla="*/ 310174 w 930672"/>
                <a:gd name="connsiteY14" fmla="*/ 1003090 h 1065362"/>
                <a:gd name="connsiteX15" fmla="*/ 372185 w 930672"/>
                <a:gd name="connsiteY15" fmla="*/ 1065101 h 1065362"/>
                <a:gd name="connsiteX16" fmla="*/ 415865 w 930672"/>
                <a:gd name="connsiteY16" fmla="*/ 1047107 h 1065362"/>
                <a:gd name="connsiteX17" fmla="*/ 930594 w 930672"/>
                <a:gd name="connsiteY17" fmla="*/ 532434 h 1065362"/>
                <a:gd name="connsiteX18" fmla="*/ 416062 w 930672"/>
                <a:gd name="connsiteY18" fmla="*/ 17845 h 1065362"/>
                <a:gd name="connsiteX19" fmla="*/ 372185 w 930672"/>
                <a:gd name="connsiteY19" fmla="*/ -261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72" h="1065362">
                  <a:moveTo>
                    <a:pt x="310146" y="222154"/>
                  </a:moveTo>
                  <a:lnTo>
                    <a:pt x="310146" y="842546"/>
                  </a:lnTo>
                  <a:lnTo>
                    <a:pt x="106119" y="1046574"/>
                  </a:lnTo>
                  <a:cubicBezTo>
                    <a:pt x="82052" y="1070968"/>
                    <a:pt x="42771" y="1071221"/>
                    <a:pt x="18385" y="1047163"/>
                  </a:cubicBezTo>
                  <a:cubicBezTo>
                    <a:pt x="6519" y="1035457"/>
                    <a:pt x="-137" y="1019456"/>
                    <a:pt x="-78" y="1002781"/>
                  </a:cubicBezTo>
                  <a:lnTo>
                    <a:pt x="-78" y="61778"/>
                  </a:lnTo>
                  <a:cubicBezTo>
                    <a:pt x="-50" y="27499"/>
                    <a:pt x="27761" y="-267"/>
                    <a:pt x="62040" y="-239"/>
                  </a:cubicBezTo>
                  <a:cubicBezTo>
                    <a:pt x="78366" y="-225"/>
                    <a:pt x="94033"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483" y="532378"/>
                  </a:lnTo>
                  <a:lnTo>
                    <a:pt x="310174" y="842602"/>
                  </a:lnTo>
                  <a:lnTo>
                    <a:pt x="310174" y="1003090"/>
                  </a:lnTo>
                  <a:cubicBezTo>
                    <a:pt x="310174" y="1037338"/>
                    <a:pt x="337937" y="1065101"/>
                    <a:pt x="372185" y="1065101"/>
                  </a:cubicBezTo>
                  <a:cubicBezTo>
                    <a:pt x="388549" y="1065101"/>
                    <a:pt x="404249" y="1058644"/>
                    <a:pt x="415865" y="1047107"/>
                  </a:cubicBezTo>
                  <a:lnTo>
                    <a:pt x="930594" y="532434"/>
                  </a:lnTo>
                  <a:lnTo>
                    <a:pt x="416062" y="17845"/>
                  </a:lnTo>
                  <a:cubicBezTo>
                    <a:pt x="404432" y="6207"/>
                    <a:pt x="388638"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20" name="Graphic 168">
              <a:extLst>
                <a:ext uri="{FF2B5EF4-FFF2-40B4-BE49-F238E27FC236}">
                  <a16:creationId xmlns:a16="http://schemas.microsoft.com/office/drawing/2014/main" id="{19E39825-05D8-4EB4-87E1-9F047799870E}"/>
                </a:ext>
              </a:extLst>
            </p:cNvPr>
            <p:cNvSpPr/>
            <p:nvPr/>
          </p:nvSpPr>
          <p:spPr>
            <a:xfrm>
              <a:off x="2675065" y="2896360"/>
              <a:ext cx="930813" cy="1065339"/>
            </a:xfrm>
            <a:custGeom>
              <a:avLst/>
              <a:gdLst>
                <a:gd name="connsiteX0" fmla="*/ 310286 w 930813"/>
                <a:gd name="connsiteY0" fmla="*/ 222154 h 1065339"/>
                <a:gd name="connsiteX1" fmla="*/ 310286 w 930813"/>
                <a:gd name="connsiteY1" fmla="*/ 842546 h 1065339"/>
                <a:gd name="connsiteX2" fmla="*/ 106146 w 930813"/>
                <a:gd name="connsiteY2" fmla="*/ 1046630 h 1065339"/>
                <a:gd name="connsiteX3" fmla="*/ 18371 w 930813"/>
                <a:gd name="connsiteY3" fmla="*/ 1047163 h 1065339"/>
                <a:gd name="connsiteX4" fmla="*/ -78 w 930813"/>
                <a:gd name="connsiteY4" fmla="*/ 1002838 h 1065339"/>
                <a:gd name="connsiteX5" fmla="*/ -78 w 930813"/>
                <a:gd name="connsiteY5" fmla="*/ 61722 h 1065339"/>
                <a:gd name="connsiteX6" fmla="*/ 62068 w 930813"/>
                <a:gd name="connsiteY6" fmla="*/ -261 h 1065339"/>
                <a:gd name="connsiteX7" fmla="*/ 105641 w 930813"/>
                <a:gd name="connsiteY7" fmla="*/ 17677 h 1065339"/>
                <a:gd name="connsiteX8" fmla="*/ 372297 w 930813"/>
                <a:gd name="connsiteY8" fmla="*/ -261 h 1065339"/>
                <a:gd name="connsiteX9" fmla="*/ 310286 w 930813"/>
                <a:gd name="connsiteY9" fmla="*/ 61722 h 1065339"/>
                <a:gd name="connsiteX10" fmla="*/ 310286 w 930813"/>
                <a:gd name="connsiteY10" fmla="*/ 222154 h 1065339"/>
                <a:gd name="connsiteX11" fmla="*/ 620511 w 930813"/>
                <a:gd name="connsiteY11" fmla="*/ 532378 h 1065339"/>
                <a:gd name="connsiteX12" fmla="*/ 310286 w 930813"/>
                <a:gd name="connsiteY12" fmla="*/ 842574 h 1065339"/>
                <a:gd name="connsiteX13" fmla="*/ 310286 w 930813"/>
                <a:gd name="connsiteY13" fmla="*/ 1003062 h 1065339"/>
                <a:gd name="connsiteX14" fmla="*/ 372326 w 930813"/>
                <a:gd name="connsiteY14" fmla="*/ 1065045 h 1065339"/>
                <a:gd name="connsiteX15" fmla="*/ 416006 w 930813"/>
                <a:gd name="connsiteY15" fmla="*/ 1047023 h 1065339"/>
                <a:gd name="connsiteX16" fmla="*/ 930735 w 930813"/>
                <a:gd name="connsiteY16" fmla="*/ 532378 h 1065339"/>
                <a:gd name="connsiteX17" fmla="*/ 416174 w 930813"/>
                <a:gd name="connsiteY17" fmla="*/ 17846 h 1065339"/>
                <a:gd name="connsiteX18" fmla="*/ 372297 w 930813"/>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3" h="1065339">
                  <a:moveTo>
                    <a:pt x="310286" y="222154"/>
                  </a:moveTo>
                  <a:lnTo>
                    <a:pt x="310286" y="842546"/>
                  </a:lnTo>
                  <a:lnTo>
                    <a:pt x="106146" y="1046630"/>
                  </a:lnTo>
                  <a:cubicBezTo>
                    <a:pt x="82058" y="1071024"/>
                    <a:pt x="42760" y="1071249"/>
                    <a:pt x="18371" y="1047163"/>
                  </a:cubicBezTo>
                  <a:cubicBezTo>
                    <a:pt x="6522" y="1035457"/>
                    <a:pt x="-126" y="1019484"/>
                    <a:pt x="-78" y="1002838"/>
                  </a:cubicBezTo>
                  <a:lnTo>
                    <a:pt x="-78" y="61722"/>
                  </a:lnTo>
                  <a:cubicBezTo>
                    <a:pt x="-36" y="27446"/>
                    <a:pt x="27789" y="-317"/>
                    <a:pt x="62068" y="-261"/>
                  </a:cubicBezTo>
                  <a:cubicBezTo>
                    <a:pt x="78386" y="-233"/>
                    <a:pt x="94039" y="6196"/>
                    <a:pt x="105641" y="17677"/>
                  </a:cubicBezTo>
                  <a:close/>
                  <a:moveTo>
                    <a:pt x="372297" y="-261"/>
                  </a:moveTo>
                  <a:cubicBezTo>
                    <a:pt x="338061" y="-261"/>
                    <a:pt x="310303" y="27474"/>
                    <a:pt x="310286" y="61722"/>
                  </a:cubicBezTo>
                  <a:lnTo>
                    <a:pt x="310286" y="222154"/>
                  </a:lnTo>
                  <a:lnTo>
                    <a:pt x="620511" y="532378"/>
                  </a:lnTo>
                  <a:lnTo>
                    <a:pt x="310286" y="842574"/>
                  </a:lnTo>
                  <a:lnTo>
                    <a:pt x="310286" y="1003062"/>
                  </a:lnTo>
                  <a:cubicBezTo>
                    <a:pt x="310300" y="1037310"/>
                    <a:pt x="338078" y="1065073"/>
                    <a:pt x="372326" y="1065045"/>
                  </a:cubicBezTo>
                  <a:cubicBezTo>
                    <a:pt x="388694" y="1065045"/>
                    <a:pt x="404395" y="1058561"/>
                    <a:pt x="416006" y="1047023"/>
                  </a:cubicBezTo>
                  <a:lnTo>
                    <a:pt x="930735" y="532378"/>
                  </a:lnTo>
                  <a:lnTo>
                    <a:pt x="416174" y="17846"/>
                  </a:lnTo>
                  <a:cubicBezTo>
                    <a:pt x="404544" y="6196"/>
                    <a:pt x="388750"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121" name="Graphic 168">
              <a:extLst>
                <a:ext uri="{FF2B5EF4-FFF2-40B4-BE49-F238E27FC236}">
                  <a16:creationId xmlns:a16="http://schemas.microsoft.com/office/drawing/2014/main" id="{9C14C24C-F9A2-4966-A600-5053AB5ECC57}"/>
                </a:ext>
              </a:extLst>
            </p:cNvPr>
            <p:cNvSpPr/>
            <p:nvPr/>
          </p:nvSpPr>
          <p:spPr>
            <a:xfrm>
              <a:off x="3683582" y="2896360"/>
              <a:ext cx="930812" cy="1065334"/>
            </a:xfrm>
            <a:custGeom>
              <a:avLst/>
              <a:gdLst>
                <a:gd name="connsiteX0" fmla="*/ 310174 w 930812"/>
                <a:gd name="connsiteY0" fmla="*/ 222154 h 1065334"/>
                <a:gd name="connsiteX1" fmla="*/ 310174 w 930812"/>
                <a:gd name="connsiteY1" fmla="*/ 842546 h 1065334"/>
                <a:gd name="connsiteX2" fmla="*/ 106118 w 930812"/>
                <a:gd name="connsiteY2" fmla="*/ 1046630 h 1065334"/>
                <a:gd name="connsiteX3" fmla="*/ 62045 w 930812"/>
                <a:gd name="connsiteY3" fmla="*/ 1065073 h 1065334"/>
                <a:gd name="connsiteX4" fmla="*/ -78 w 930812"/>
                <a:gd name="connsiteY4" fmla="*/ 1002838 h 1065334"/>
                <a:gd name="connsiteX5" fmla="*/ -78 w 930812"/>
                <a:gd name="connsiteY5" fmla="*/ 61722 h 1065334"/>
                <a:gd name="connsiteX6" fmla="*/ 62067 w 930812"/>
                <a:gd name="connsiteY6" fmla="*/ -261 h 1065334"/>
                <a:gd name="connsiteX7" fmla="*/ 105641 w 930812"/>
                <a:gd name="connsiteY7" fmla="*/ 17677 h 1065334"/>
                <a:gd name="connsiteX8" fmla="*/ 372101 w 930812"/>
                <a:gd name="connsiteY8" fmla="*/ -261 h 1065334"/>
                <a:gd name="connsiteX9" fmla="*/ 310090 w 930812"/>
                <a:gd name="connsiteY9" fmla="*/ 61722 h 1065334"/>
                <a:gd name="connsiteX10" fmla="*/ 310090 w 930812"/>
                <a:gd name="connsiteY10" fmla="*/ 222154 h 1065334"/>
                <a:gd name="connsiteX11" fmla="*/ 620314 w 930812"/>
                <a:gd name="connsiteY11" fmla="*/ 532378 h 1065334"/>
                <a:gd name="connsiteX12" fmla="*/ 310090 w 930812"/>
                <a:gd name="connsiteY12" fmla="*/ 842574 h 1065334"/>
                <a:gd name="connsiteX13" fmla="*/ 310090 w 930812"/>
                <a:gd name="connsiteY13" fmla="*/ 1003062 h 1065334"/>
                <a:gd name="connsiteX14" fmla="*/ 372062 w 930812"/>
                <a:gd name="connsiteY14" fmla="*/ 1065045 h 1065334"/>
                <a:gd name="connsiteX15" fmla="*/ 415781 w 930812"/>
                <a:gd name="connsiteY15" fmla="*/ 1047023 h 1065334"/>
                <a:gd name="connsiteX16" fmla="*/ 930734 w 930812"/>
                <a:gd name="connsiteY16" fmla="*/ 532378 h 1065334"/>
                <a:gd name="connsiteX17" fmla="*/ 416174 w 930812"/>
                <a:gd name="connsiteY17" fmla="*/ 17846 h 1065334"/>
                <a:gd name="connsiteX18" fmla="*/ 372297 w 930812"/>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2" h="1065334">
                  <a:moveTo>
                    <a:pt x="310174" y="222154"/>
                  </a:moveTo>
                  <a:lnTo>
                    <a:pt x="310174" y="842546"/>
                  </a:lnTo>
                  <a:lnTo>
                    <a:pt x="106118" y="1046630"/>
                  </a:lnTo>
                  <a:cubicBezTo>
                    <a:pt x="94496" y="1058448"/>
                    <a:pt x="78616" y="1065073"/>
                    <a:pt x="62045" y="1065073"/>
                  </a:cubicBezTo>
                  <a:cubicBezTo>
                    <a:pt x="27730" y="1064989"/>
                    <a:pt x="-47" y="1037142"/>
                    <a:pt x="-78" y="1002838"/>
                  </a:cubicBezTo>
                  <a:lnTo>
                    <a:pt x="-78" y="61722"/>
                  </a:lnTo>
                  <a:cubicBezTo>
                    <a:pt x="-36" y="27446"/>
                    <a:pt x="27789" y="-317"/>
                    <a:pt x="62067" y="-261"/>
                  </a:cubicBezTo>
                  <a:cubicBezTo>
                    <a:pt x="78386" y="-233"/>
                    <a:pt x="94039" y="6196"/>
                    <a:pt x="105641" y="17677"/>
                  </a:cubicBezTo>
                  <a:close/>
                  <a:moveTo>
                    <a:pt x="372101" y="-261"/>
                  </a:moveTo>
                  <a:cubicBezTo>
                    <a:pt x="337864" y="-261"/>
                    <a:pt x="310107" y="27474"/>
                    <a:pt x="310090" y="61722"/>
                  </a:cubicBezTo>
                  <a:lnTo>
                    <a:pt x="310090" y="222154"/>
                  </a:lnTo>
                  <a:lnTo>
                    <a:pt x="620314" y="532378"/>
                  </a:lnTo>
                  <a:lnTo>
                    <a:pt x="310090" y="842574"/>
                  </a:lnTo>
                  <a:lnTo>
                    <a:pt x="310090" y="1003062"/>
                  </a:lnTo>
                  <a:cubicBezTo>
                    <a:pt x="310084" y="1037282"/>
                    <a:pt x="337828" y="1065045"/>
                    <a:pt x="372062" y="1065045"/>
                  </a:cubicBezTo>
                  <a:cubicBezTo>
                    <a:pt x="388444" y="1065073"/>
                    <a:pt x="404165" y="1058589"/>
                    <a:pt x="415781" y="1047023"/>
                  </a:cubicBezTo>
                  <a:lnTo>
                    <a:pt x="930734" y="532378"/>
                  </a:lnTo>
                  <a:lnTo>
                    <a:pt x="416174" y="17846"/>
                  </a:lnTo>
                  <a:cubicBezTo>
                    <a:pt x="404544" y="6196"/>
                    <a:pt x="388750"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122" name="Graphic 168">
              <a:extLst>
                <a:ext uri="{FF2B5EF4-FFF2-40B4-BE49-F238E27FC236}">
                  <a16:creationId xmlns:a16="http://schemas.microsoft.com/office/drawing/2014/main" id="{F4EC8ADC-C762-4C44-8FC2-B30571DEB606}"/>
                </a:ext>
              </a:extLst>
            </p:cNvPr>
            <p:cNvSpPr/>
            <p:nvPr/>
          </p:nvSpPr>
          <p:spPr>
            <a:xfrm>
              <a:off x="4691957" y="2896360"/>
              <a:ext cx="930700" cy="1065339"/>
            </a:xfrm>
            <a:custGeom>
              <a:avLst/>
              <a:gdLst>
                <a:gd name="connsiteX0" fmla="*/ 310174 w 930700"/>
                <a:gd name="connsiteY0" fmla="*/ 222154 h 1065339"/>
                <a:gd name="connsiteX1" fmla="*/ 310174 w 930700"/>
                <a:gd name="connsiteY1" fmla="*/ 842546 h 1065339"/>
                <a:gd name="connsiteX2" fmla="*/ 106146 w 930700"/>
                <a:gd name="connsiteY2" fmla="*/ 1046630 h 1065339"/>
                <a:gd name="connsiteX3" fmla="*/ 18371 w 930700"/>
                <a:gd name="connsiteY3" fmla="*/ 1047163 h 1065339"/>
                <a:gd name="connsiteX4" fmla="*/ -78 w 930700"/>
                <a:gd name="connsiteY4" fmla="*/ 1002838 h 1065339"/>
                <a:gd name="connsiteX5" fmla="*/ -78 w 930700"/>
                <a:gd name="connsiteY5" fmla="*/ 61722 h 1065339"/>
                <a:gd name="connsiteX6" fmla="*/ 62068 w 930700"/>
                <a:gd name="connsiteY6" fmla="*/ -261 h 1065339"/>
                <a:gd name="connsiteX7" fmla="*/ 105641 w 930700"/>
                <a:gd name="connsiteY7" fmla="*/ 17677 h 1065339"/>
                <a:gd name="connsiteX8" fmla="*/ 372185 w 930700"/>
                <a:gd name="connsiteY8" fmla="*/ -261 h 1065339"/>
                <a:gd name="connsiteX9" fmla="*/ 310174 w 930700"/>
                <a:gd name="connsiteY9" fmla="*/ 61722 h 1065339"/>
                <a:gd name="connsiteX10" fmla="*/ 310174 w 930700"/>
                <a:gd name="connsiteY10" fmla="*/ 222154 h 1065339"/>
                <a:gd name="connsiteX11" fmla="*/ 620398 w 930700"/>
                <a:gd name="connsiteY11" fmla="*/ 532378 h 1065339"/>
                <a:gd name="connsiteX12" fmla="*/ 310174 w 930700"/>
                <a:gd name="connsiteY12" fmla="*/ 842574 h 1065339"/>
                <a:gd name="connsiteX13" fmla="*/ 310174 w 930700"/>
                <a:gd name="connsiteY13" fmla="*/ 1003062 h 1065339"/>
                <a:gd name="connsiteX14" fmla="*/ 372157 w 930700"/>
                <a:gd name="connsiteY14" fmla="*/ 1065045 h 1065339"/>
                <a:gd name="connsiteX15" fmla="*/ 415865 w 930700"/>
                <a:gd name="connsiteY15" fmla="*/ 1047023 h 1065339"/>
                <a:gd name="connsiteX16" fmla="*/ 930622 w 930700"/>
                <a:gd name="connsiteY16" fmla="*/ 532378 h 1065339"/>
                <a:gd name="connsiteX17" fmla="*/ 416062 w 930700"/>
                <a:gd name="connsiteY17" fmla="*/ 17846 h 1065339"/>
                <a:gd name="connsiteX18" fmla="*/ 372185 w 930700"/>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154"/>
                  </a:moveTo>
                  <a:lnTo>
                    <a:pt x="310174" y="842546"/>
                  </a:lnTo>
                  <a:lnTo>
                    <a:pt x="106146" y="1046630"/>
                  </a:lnTo>
                  <a:cubicBezTo>
                    <a:pt x="82058" y="1071024"/>
                    <a:pt x="42760" y="1071249"/>
                    <a:pt x="18371" y="1047163"/>
                  </a:cubicBezTo>
                  <a:cubicBezTo>
                    <a:pt x="6524" y="1035457"/>
                    <a:pt x="-126" y="1019484"/>
                    <a:pt x="-78" y="1002838"/>
                  </a:cubicBezTo>
                  <a:lnTo>
                    <a:pt x="-78" y="61722"/>
                  </a:lnTo>
                  <a:cubicBezTo>
                    <a:pt x="-36" y="27446"/>
                    <a:pt x="27789" y="-317"/>
                    <a:pt x="62068" y="-261"/>
                  </a:cubicBezTo>
                  <a:cubicBezTo>
                    <a:pt x="78386" y="-233"/>
                    <a:pt x="94039" y="6196"/>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4" y="1058589"/>
                    <a:pt x="415865" y="1047023"/>
                  </a:cubicBezTo>
                  <a:lnTo>
                    <a:pt x="930622"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23" name="Graphic 168">
              <a:extLst>
                <a:ext uri="{FF2B5EF4-FFF2-40B4-BE49-F238E27FC236}">
                  <a16:creationId xmlns:a16="http://schemas.microsoft.com/office/drawing/2014/main" id="{86095702-2DF0-4B22-A165-52471A5CF19B}"/>
                </a:ext>
              </a:extLst>
            </p:cNvPr>
            <p:cNvSpPr/>
            <p:nvPr/>
          </p:nvSpPr>
          <p:spPr>
            <a:xfrm>
              <a:off x="5700361" y="2896360"/>
              <a:ext cx="930700" cy="1065356"/>
            </a:xfrm>
            <a:custGeom>
              <a:avLst/>
              <a:gdLst>
                <a:gd name="connsiteX0" fmla="*/ 310146 w 930700"/>
                <a:gd name="connsiteY0" fmla="*/ 222154 h 1065356"/>
                <a:gd name="connsiteX1" fmla="*/ 310146 w 930700"/>
                <a:gd name="connsiteY1" fmla="*/ 842546 h 1065356"/>
                <a:gd name="connsiteX2" fmla="*/ 106119 w 930700"/>
                <a:gd name="connsiteY2" fmla="*/ 1046630 h 1065356"/>
                <a:gd name="connsiteX3" fmla="*/ 18394 w 930700"/>
                <a:gd name="connsiteY3" fmla="*/ 1047219 h 1065356"/>
                <a:gd name="connsiteX4" fmla="*/ -78 w 930700"/>
                <a:gd name="connsiteY4" fmla="*/ 1002838 h 1065356"/>
                <a:gd name="connsiteX5" fmla="*/ -78 w 930700"/>
                <a:gd name="connsiteY5" fmla="*/ 61722 h 1065356"/>
                <a:gd name="connsiteX6" fmla="*/ 62073 w 930700"/>
                <a:gd name="connsiteY6" fmla="*/ -261 h 1065356"/>
                <a:gd name="connsiteX7" fmla="*/ 105641 w 930700"/>
                <a:gd name="connsiteY7" fmla="*/ 17677 h 1065356"/>
                <a:gd name="connsiteX8" fmla="*/ 372185 w 930700"/>
                <a:gd name="connsiteY8" fmla="*/ -261 h 1065356"/>
                <a:gd name="connsiteX9" fmla="*/ 310174 w 930700"/>
                <a:gd name="connsiteY9" fmla="*/ 61722 h 1065356"/>
                <a:gd name="connsiteX10" fmla="*/ 310174 w 930700"/>
                <a:gd name="connsiteY10" fmla="*/ 222154 h 1065356"/>
                <a:gd name="connsiteX11" fmla="*/ 620398 w 930700"/>
                <a:gd name="connsiteY11" fmla="*/ 532378 h 1065356"/>
                <a:gd name="connsiteX12" fmla="*/ 310174 w 930700"/>
                <a:gd name="connsiteY12" fmla="*/ 842574 h 1065356"/>
                <a:gd name="connsiteX13" fmla="*/ 310174 w 930700"/>
                <a:gd name="connsiteY13" fmla="*/ 1003062 h 1065356"/>
                <a:gd name="connsiteX14" fmla="*/ 372157 w 930700"/>
                <a:gd name="connsiteY14" fmla="*/ 1065045 h 1065356"/>
                <a:gd name="connsiteX15" fmla="*/ 415866 w 930700"/>
                <a:gd name="connsiteY15" fmla="*/ 1047023 h 1065356"/>
                <a:gd name="connsiteX16" fmla="*/ 930623 w 930700"/>
                <a:gd name="connsiteY16" fmla="*/ 532378 h 1065356"/>
                <a:gd name="connsiteX17" fmla="*/ 416062 w 930700"/>
                <a:gd name="connsiteY17" fmla="*/ 17846 h 1065356"/>
                <a:gd name="connsiteX18" fmla="*/ 372185 w 930700"/>
                <a:gd name="connsiteY18" fmla="*/ -261 h 10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56">
                  <a:moveTo>
                    <a:pt x="310146" y="222154"/>
                  </a:moveTo>
                  <a:lnTo>
                    <a:pt x="310146" y="842546"/>
                  </a:lnTo>
                  <a:lnTo>
                    <a:pt x="106119" y="1046630"/>
                  </a:lnTo>
                  <a:cubicBezTo>
                    <a:pt x="82061" y="1071024"/>
                    <a:pt x="42760" y="1071277"/>
                    <a:pt x="18394" y="1047219"/>
                  </a:cubicBezTo>
                  <a:cubicBezTo>
                    <a:pt x="6519" y="1035513"/>
                    <a:pt x="-134" y="1019512"/>
                    <a:pt x="-78" y="1002838"/>
                  </a:cubicBezTo>
                  <a:lnTo>
                    <a:pt x="-78" y="61722"/>
                  </a:lnTo>
                  <a:cubicBezTo>
                    <a:pt x="-22" y="27446"/>
                    <a:pt x="27798" y="-317"/>
                    <a:pt x="62073" y="-261"/>
                  </a:cubicBezTo>
                  <a:cubicBezTo>
                    <a:pt x="78384" y="-233"/>
                    <a:pt x="94048" y="6196"/>
                    <a:pt x="105641" y="17677"/>
                  </a:cubicBezTo>
                  <a:close/>
                  <a:moveTo>
                    <a:pt x="372185" y="-261"/>
                  </a:moveTo>
                  <a:cubicBezTo>
                    <a:pt x="337938"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4" y="1058589"/>
                    <a:pt x="415866" y="1047023"/>
                  </a:cubicBezTo>
                  <a:lnTo>
                    <a:pt x="930623"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24" name="Graphic 168">
              <a:extLst>
                <a:ext uri="{FF2B5EF4-FFF2-40B4-BE49-F238E27FC236}">
                  <a16:creationId xmlns:a16="http://schemas.microsoft.com/office/drawing/2014/main" id="{87E93959-444F-4ADC-8611-E2E8E3BE6617}"/>
                </a:ext>
              </a:extLst>
            </p:cNvPr>
            <p:cNvSpPr/>
            <p:nvPr/>
          </p:nvSpPr>
          <p:spPr>
            <a:xfrm>
              <a:off x="6708738" y="2896360"/>
              <a:ext cx="930700" cy="1065334"/>
            </a:xfrm>
            <a:custGeom>
              <a:avLst/>
              <a:gdLst>
                <a:gd name="connsiteX0" fmla="*/ 310174 w 930700"/>
                <a:gd name="connsiteY0" fmla="*/ 222154 h 1065334"/>
                <a:gd name="connsiteX1" fmla="*/ 310174 w 930700"/>
                <a:gd name="connsiteY1" fmla="*/ 842546 h 1065334"/>
                <a:gd name="connsiteX2" fmla="*/ 106118 w 930700"/>
                <a:gd name="connsiteY2" fmla="*/ 1046630 h 1065334"/>
                <a:gd name="connsiteX3" fmla="*/ 62045 w 930700"/>
                <a:gd name="connsiteY3" fmla="*/ 1065073 h 1065334"/>
                <a:gd name="connsiteX4" fmla="*/ -78 w 930700"/>
                <a:gd name="connsiteY4" fmla="*/ 1002838 h 1065334"/>
                <a:gd name="connsiteX5" fmla="*/ -78 w 930700"/>
                <a:gd name="connsiteY5" fmla="*/ 61722 h 1065334"/>
                <a:gd name="connsiteX6" fmla="*/ 62073 w 930700"/>
                <a:gd name="connsiteY6" fmla="*/ -261 h 1065334"/>
                <a:gd name="connsiteX7" fmla="*/ 105641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378 h 1065334"/>
                <a:gd name="connsiteX12" fmla="*/ 310174 w 930700"/>
                <a:gd name="connsiteY12" fmla="*/ 842574 h 1065334"/>
                <a:gd name="connsiteX13" fmla="*/ 310174 w 930700"/>
                <a:gd name="connsiteY13" fmla="*/ 1003062 h 1065334"/>
                <a:gd name="connsiteX14" fmla="*/ 372157 w 930700"/>
                <a:gd name="connsiteY14" fmla="*/ 1065045 h 1065334"/>
                <a:gd name="connsiteX15" fmla="*/ 415865 w 930700"/>
                <a:gd name="connsiteY15" fmla="*/ 1047023 h 1065334"/>
                <a:gd name="connsiteX16" fmla="*/ 930622 w 930700"/>
                <a:gd name="connsiteY16" fmla="*/ 532378 h 1065334"/>
                <a:gd name="connsiteX17" fmla="*/ 416062 w 930700"/>
                <a:gd name="connsiteY17" fmla="*/ 17846 h 1065334"/>
                <a:gd name="connsiteX18" fmla="*/ 372185 w 930700"/>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154"/>
                  </a:moveTo>
                  <a:lnTo>
                    <a:pt x="310174" y="842546"/>
                  </a:lnTo>
                  <a:lnTo>
                    <a:pt x="106118" y="1046630"/>
                  </a:lnTo>
                  <a:cubicBezTo>
                    <a:pt x="94496" y="1058448"/>
                    <a:pt x="78607" y="1065073"/>
                    <a:pt x="62045" y="1065073"/>
                  </a:cubicBezTo>
                  <a:cubicBezTo>
                    <a:pt x="27741" y="1064989"/>
                    <a:pt x="-51" y="1037142"/>
                    <a:pt x="-78" y="1002838"/>
                  </a:cubicBezTo>
                  <a:lnTo>
                    <a:pt x="-78" y="61722"/>
                  </a:lnTo>
                  <a:cubicBezTo>
                    <a:pt x="-23" y="27446"/>
                    <a:pt x="27797" y="-317"/>
                    <a:pt x="62073" y="-261"/>
                  </a:cubicBezTo>
                  <a:cubicBezTo>
                    <a:pt x="78383" y="-233"/>
                    <a:pt x="94047" y="6196"/>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174" y="1037282"/>
                    <a:pt x="337909" y="1065045"/>
                    <a:pt x="372157" y="1065045"/>
                  </a:cubicBezTo>
                  <a:cubicBezTo>
                    <a:pt x="388523" y="1065073"/>
                    <a:pt x="404243" y="1058589"/>
                    <a:pt x="415865" y="1047023"/>
                  </a:cubicBezTo>
                  <a:lnTo>
                    <a:pt x="930622" y="532378"/>
                  </a:lnTo>
                  <a:lnTo>
                    <a:pt x="416062" y="17846"/>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25" name="Graphic 168">
              <a:extLst>
                <a:ext uri="{FF2B5EF4-FFF2-40B4-BE49-F238E27FC236}">
                  <a16:creationId xmlns:a16="http://schemas.microsoft.com/office/drawing/2014/main" id="{D9CE0672-5F10-4A7C-8930-3BDAFBDE6B28}"/>
                </a:ext>
              </a:extLst>
            </p:cNvPr>
            <p:cNvSpPr/>
            <p:nvPr/>
          </p:nvSpPr>
          <p:spPr>
            <a:xfrm>
              <a:off x="7717141" y="2896360"/>
              <a:ext cx="930672" cy="1065356"/>
            </a:xfrm>
            <a:custGeom>
              <a:avLst/>
              <a:gdLst>
                <a:gd name="connsiteX0" fmla="*/ 310146 w 930672"/>
                <a:gd name="connsiteY0" fmla="*/ 222154 h 1065356"/>
                <a:gd name="connsiteX1" fmla="*/ 310146 w 930672"/>
                <a:gd name="connsiteY1" fmla="*/ 842546 h 1065356"/>
                <a:gd name="connsiteX2" fmla="*/ 106119 w 930672"/>
                <a:gd name="connsiteY2" fmla="*/ 1046630 h 1065356"/>
                <a:gd name="connsiteX3" fmla="*/ 18393 w 930672"/>
                <a:gd name="connsiteY3" fmla="*/ 1047219 h 1065356"/>
                <a:gd name="connsiteX4" fmla="*/ -78 w 930672"/>
                <a:gd name="connsiteY4" fmla="*/ 1002838 h 1065356"/>
                <a:gd name="connsiteX5" fmla="*/ -78 w 930672"/>
                <a:gd name="connsiteY5" fmla="*/ 61722 h 1065356"/>
                <a:gd name="connsiteX6" fmla="*/ 62073 w 930672"/>
                <a:gd name="connsiteY6" fmla="*/ -261 h 1065356"/>
                <a:gd name="connsiteX7" fmla="*/ 105641 w 930672"/>
                <a:gd name="connsiteY7" fmla="*/ 17677 h 1065356"/>
                <a:gd name="connsiteX8" fmla="*/ 372157 w 930672"/>
                <a:gd name="connsiteY8" fmla="*/ -261 h 1065356"/>
                <a:gd name="connsiteX9" fmla="*/ 310146 w 930672"/>
                <a:gd name="connsiteY9" fmla="*/ 61722 h 1065356"/>
                <a:gd name="connsiteX10" fmla="*/ 310146 w 930672"/>
                <a:gd name="connsiteY10" fmla="*/ 222154 h 1065356"/>
                <a:gd name="connsiteX11" fmla="*/ 620370 w 930672"/>
                <a:gd name="connsiteY11" fmla="*/ 532378 h 1065356"/>
                <a:gd name="connsiteX12" fmla="*/ 310146 w 930672"/>
                <a:gd name="connsiteY12" fmla="*/ 842574 h 1065356"/>
                <a:gd name="connsiteX13" fmla="*/ 310146 w 930672"/>
                <a:gd name="connsiteY13" fmla="*/ 1003062 h 1065356"/>
                <a:gd name="connsiteX14" fmla="*/ 372185 w 930672"/>
                <a:gd name="connsiteY14" fmla="*/ 1065045 h 1065356"/>
                <a:gd name="connsiteX15" fmla="*/ 415865 w 930672"/>
                <a:gd name="connsiteY15" fmla="*/ 1047023 h 1065356"/>
                <a:gd name="connsiteX16" fmla="*/ 930594 w 930672"/>
                <a:gd name="connsiteY16" fmla="*/ 532378 h 1065356"/>
                <a:gd name="connsiteX17" fmla="*/ 416062 w 930672"/>
                <a:gd name="connsiteY17" fmla="*/ 17846 h 1065356"/>
                <a:gd name="connsiteX18" fmla="*/ 372157 w 930672"/>
                <a:gd name="connsiteY18" fmla="*/ -261 h 10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56">
                  <a:moveTo>
                    <a:pt x="310146" y="222154"/>
                  </a:moveTo>
                  <a:lnTo>
                    <a:pt x="310146" y="842546"/>
                  </a:lnTo>
                  <a:lnTo>
                    <a:pt x="106119" y="1046630"/>
                  </a:lnTo>
                  <a:cubicBezTo>
                    <a:pt x="82061" y="1071024"/>
                    <a:pt x="42760" y="1071277"/>
                    <a:pt x="18393" y="1047219"/>
                  </a:cubicBezTo>
                  <a:cubicBezTo>
                    <a:pt x="6519" y="1035513"/>
                    <a:pt x="-134" y="1019512"/>
                    <a:pt x="-78" y="1002838"/>
                  </a:cubicBezTo>
                  <a:lnTo>
                    <a:pt x="-78" y="61722"/>
                  </a:lnTo>
                  <a:cubicBezTo>
                    <a:pt x="-22" y="27446"/>
                    <a:pt x="27797" y="-317"/>
                    <a:pt x="62073" y="-261"/>
                  </a:cubicBezTo>
                  <a:cubicBezTo>
                    <a:pt x="78383" y="-233"/>
                    <a:pt x="94048" y="6196"/>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174" y="1037310"/>
                    <a:pt x="337937" y="1065073"/>
                    <a:pt x="372185" y="1065045"/>
                  </a:cubicBezTo>
                  <a:cubicBezTo>
                    <a:pt x="388551" y="1065045"/>
                    <a:pt x="404244" y="1058561"/>
                    <a:pt x="415865" y="1047023"/>
                  </a:cubicBezTo>
                  <a:lnTo>
                    <a:pt x="930594" y="532378"/>
                  </a:lnTo>
                  <a:lnTo>
                    <a:pt x="416062" y="17846"/>
                  </a:lnTo>
                  <a:cubicBezTo>
                    <a:pt x="404412" y="6196"/>
                    <a:pt x="388607" y="-317"/>
                    <a:pt x="372157" y="-261"/>
                  </a:cubicBezTo>
                </a:path>
              </a:pathLst>
            </a:custGeom>
            <a:solidFill>
              <a:srgbClr val="FFFFFF">
                <a:alpha val="5000"/>
              </a:srgbClr>
            </a:solidFill>
            <a:ln w="2807" cap="flat">
              <a:noFill/>
              <a:prstDash val="solid"/>
              <a:miter/>
            </a:ln>
          </p:spPr>
          <p:txBody>
            <a:bodyPr rtlCol="0" anchor="ctr"/>
            <a:lstStyle/>
            <a:p>
              <a:endParaRPr lang="en-AU"/>
            </a:p>
          </p:txBody>
        </p:sp>
        <p:sp>
          <p:nvSpPr>
            <p:cNvPr id="126" name="Graphic 168">
              <a:extLst>
                <a:ext uri="{FF2B5EF4-FFF2-40B4-BE49-F238E27FC236}">
                  <a16:creationId xmlns:a16="http://schemas.microsoft.com/office/drawing/2014/main" id="{A81E4B94-402A-429E-82FA-4F2042E89879}"/>
                </a:ext>
              </a:extLst>
            </p:cNvPr>
            <p:cNvSpPr/>
            <p:nvPr/>
          </p:nvSpPr>
          <p:spPr>
            <a:xfrm>
              <a:off x="8725517" y="2896360"/>
              <a:ext cx="930616" cy="1065334"/>
            </a:xfrm>
            <a:custGeom>
              <a:avLst/>
              <a:gdLst>
                <a:gd name="connsiteX0" fmla="*/ 310146 w 930616"/>
                <a:gd name="connsiteY0" fmla="*/ 222154 h 1065334"/>
                <a:gd name="connsiteX1" fmla="*/ 310146 w 930616"/>
                <a:gd name="connsiteY1" fmla="*/ 842546 h 1065334"/>
                <a:gd name="connsiteX2" fmla="*/ 106118 w 930616"/>
                <a:gd name="connsiteY2" fmla="*/ 1046630 h 1065334"/>
                <a:gd name="connsiteX3" fmla="*/ 62045 w 930616"/>
                <a:gd name="connsiteY3" fmla="*/ 1065073 h 1065334"/>
                <a:gd name="connsiteX4" fmla="*/ -78 w 930616"/>
                <a:gd name="connsiteY4" fmla="*/ 1002838 h 1065334"/>
                <a:gd name="connsiteX5" fmla="*/ -78 w 930616"/>
                <a:gd name="connsiteY5" fmla="*/ 61722 h 1065334"/>
                <a:gd name="connsiteX6" fmla="*/ 62073 w 930616"/>
                <a:gd name="connsiteY6" fmla="*/ -261 h 1065334"/>
                <a:gd name="connsiteX7" fmla="*/ 105641 w 930616"/>
                <a:gd name="connsiteY7" fmla="*/ 17677 h 1065334"/>
                <a:gd name="connsiteX8" fmla="*/ 372157 w 930616"/>
                <a:gd name="connsiteY8" fmla="*/ -261 h 1065334"/>
                <a:gd name="connsiteX9" fmla="*/ 310146 w 930616"/>
                <a:gd name="connsiteY9" fmla="*/ 61722 h 1065334"/>
                <a:gd name="connsiteX10" fmla="*/ 310146 w 930616"/>
                <a:gd name="connsiteY10" fmla="*/ 222154 h 1065334"/>
                <a:gd name="connsiteX11" fmla="*/ 620370 w 930616"/>
                <a:gd name="connsiteY11" fmla="*/ 532378 h 1065334"/>
                <a:gd name="connsiteX12" fmla="*/ 310146 w 930616"/>
                <a:gd name="connsiteY12" fmla="*/ 842574 h 1065334"/>
                <a:gd name="connsiteX13" fmla="*/ 310146 w 930616"/>
                <a:gd name="connsiteY13" fmla="*/ 1003062 h 1065334"/>
                <a:gd name="connsiteX14" fmla="*/ 372129 w 930616"/>
                <a:gd name="connsiteY14" fmla="*/ 1065045 h 1065334"/>
                <a:gd name="connsiteX15" fmla="*/ 415837 w 930616"/>
                <a:gd name="connsiteY15" fmla="*/ 1047023 h 1065334"/>
                <a:gd name="connsiteX16" fmla="*/ 930538 w 930616"/>
                <a:gd name="connsiteY16" fmla="*/ 532378 h 1065334"/>
                <a:gd name="connsiteX17" fmla="*/ 415977 w 930616"/>
                <a:gd name="connsiteY17" fmla="*/ 17846 h 1065334"/>
                <a:gd name="connsiteX18" fmla="*/ 372101 w 930616"/>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334">
                  <a:moveTo>
                    <a:pt x="310146" y="222154"/>
                  </a:moveTo>
                  <a:lnTo>
                    <a:pt x="310146" y="842546"/>
                  </a:lnTo>
                  <a:lnTo>
                    <a:pt x="106118" y="1046630"/>
                  </a:lnTo>
                  <a:cubicBezTo>
                    <a:pt x="94496" y="1058448"/>
                    <a:pt x="78608" y="1065073"/>
                    <a:pt x="62045" y="1065073"/>
                  </a:cubicBezTo>
                  <a:cubicBezTo>
                    <a:pt x="27741" y="1064989"/>
                    <a:pt x="-50" y="1037142"/>
                    <a:pt x="-78" y="1002838"/>
                  </a:cubicBezTo>
                  <a:lnTo>
                    <a:pt x="-78" y="61722"/>
                  </a:lnTo>
                  <a:cubicBezTo>
                    <a:pt x="-22" y="27446"/>
                    <a:pt x="27797" y="-317"/>
                    <a:pt x="62073" y="-261"/>
                  </a:cubicBezTo>
                  <a:cubicBezTo>
                    <a:pt x="78383" y="-233"/>
                    <a:pt x="94047" y="6196"/>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146" y="1037282"/>
                    <a:pt x="337881" y="1065045"/>
                    <a:pt x="372129" y="1065045"/>
                  </a:cubicBezTo>
                  <a:cubicBezTo>
                    <a:pt x="388495" y="1065073"/>
                    <a:pt x="404215" y="1058589"/>
                    <a:pt x="415837" y="1047023"/>
                  </a:cubicBezTo>
                  <a:lnTo>
                    <a:pt x="930538" y="532378"/>
                  </a:lnTo>
                  <a:lnTo>
                    <a:pt x="415977" y="17846"/>
                  </a:lnTo>
                  <a:cubicBezTo>
                    <a:pt x="404356" y="6196"/>
                    <a:pt x="388551"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27" name="Graphic 168">
              <a:extLst>
                <a:ext uri="{FF2B5EF4-FFF2-40B4-BE49-F238E27FC236}">
                  <a16:creationId xmlns:a16="http://schemas.microsoft.com/office/drawing/2014/main" id="{564A38B1-1990-4AAE-8D33-FCD269D8DB0A}"/>
                </a:ext>
              </a:extLst>
            </p:cNvPr>
            <p:cNvSpPr/>
            <p:nvPr/>
          </p:nvSpPr>
          <p:spPr>
            <a:xfrm>
              <a:off x="9733893" y="2896360"/>
              <a:ext cx="930700" cy="1065339"/>
            </a:xfrm>
            <a:custGeom>
              <a:avLst/>
              <a:gdLst>
                <a:gd name="connsiteX0" fmla="*/ 310174 w 930700"/>
                <a:gd name="connsiteY0" fmla="*/ 222154 h 1065339"/>
                <a:gd name="connsiteX1" fmla="*/ 310174 w 930700"/>
                <a:gd name="connsiteY1" fmla="*/ 842546 h 1065339"/>
                <a:gd name="connsiteX2" fmla="*/ 106147 w 930700"/>
                <a:gd name="connsiteY2" fmla="*/ 1046630 h 1065339"/>
                <a:gd name="connsiteX3" fmla="*/ 18365 w 930700"/>
                <a:gd name="connsiteY3" fmla="*/ 1047163 h 1065339"/>
                <a:gd name="connsiteX4" fmla="*/ -78 w 930700"/>
                <a:gd name="connsiteY4" fmla="*/ 1002838 h 1065339"/>
                <a:gd name="connsiteX5" fmla="*/ -78 w 930700"/>
                <a:gd name="connsiteY5" fmla="*/ 61722 h 1065339"/>
                <a:gd name="connsiteX6" fmla="*/ 62074 w 930700"/>
                <a:gd name="connsiteY6" fmla="*/ -261 h 1065339"/>
                <a:gd name="connsiteX7" fmla="*/ 105642 w 930700"/>
                <a:gd name="connsiteY7" fmla="*/ 17677 h 1065339"/>
                <a:gd name="connsiteX8" fmla="*/ 372186 w 930700"/>
                <a:gd name="connsiteY8" fmla="*/ -261 h 1065339"/>
                <a:gd name="connsiteX9" fmla="*/ 310174 w 930700"/>
                <a:gd name="connsiteY9" fmla="*/ 61722 h 1065339"/>
                <a:gd name="connsiteX10" fmla="*/ 310174 w 930700"/>
                <a:gd name="connsiteY10" fmla="*/ 222154 h 1065339"/>
                <a:gd name="connsiteX11" fmla="*/ 620398 w 930700"/>
                <a:gd name="connsiteY11" fmla="*/ 532378 h 1065339"/>
                <a:gd name="connsiteX12" fmla="*/ 310174 w 930700"/>
                <a:gd name="connsiteY12" fmla="*/ 842574 h 1065339"/>
                <a:gd name="connsiteX13" fmla="*/ 310174 w 930700"/>
                <a:gd name="connsiteY13" fmla="*/ 1003062 h 1065339"/>
                <a:gd name="connsiteX14" fmla="*/ 372214 w 930700"/>
                <a:gd name="connsiteY14" fmla="*/ 1065045 h 1065339"/>
                <a:gd name="connsiteX15" fmla="*/ 415893 w 930700"/>
                <a:gd name="connsiteY15" fmla="*/ 1047023 h 1065339"/>
                <a:gd name="connsiteX16" fmla="*/ 930623 w 930700"/>
                <a:gd name="connsiteY16" fmla="*/ 532378 h 1065339"/>
                <a:gd name="connsiteX17" fmla="*/ 416062 w 930700"/>
                <a:gd name="connsiteY17" fmla="*/ 17846 h 1065339"/>
                <a:gd name="connsiteX18" fmla="*/ 372186 w 930700"/>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9">
                  <a:moveTo>
                    <a:pt x="310174" y="222154"/>
                  </a:moveTo>
                  <a:lnTo>
                    <a:pt x="310174" y="842546"/>
                  </a:lnTo>
                  <a:lnTo>
                    <a:pt x="106147" y="1046630"/>
                  </a:lnTo>
                  <a:cubicBezTo>
                    <a:pt x="82061" y="1071024"/>
                    <a:pt x="42760" y="1071249"/>
                    <a:pt x="18365" y="1047163"/>
                  </a:cubicBezTo>
                  <a:cubicBezTo>
                    <a:pt x="6519" y="1035457"/>
                    <a:pt x="-134" y="1019484"/>
                    <a:pt x="-78" y="1002838"/>
                  </a:cubicBezTo>
                  <a:lnTo>
                    <a:pt x="-78" y="61722"/>
                  </a:lnTo>
                  <a:cubicBezTo>
                    <a:pt x="-22" y="27446"/>
                    <a:pt x="27797" y="-317"/>
                    <a:pt x="62074" y="-261"/>
                  </a:cubicBezTo>
                  <a:cubicBezTo>
                    <a:pt x="78383" y="-233"/>
                    <a:pt x="94048" y="6196"/>
                    <a:pt x="105642" y="17677"/>
                  </a:cubicBezTo>
                  <a:close/>
                  <a:moveTo>
                    <a:pt x="372186" y="-261"/>
                  </a:moveTo>
                  <a:cubicBezTo>
                    <a:pt x="337938" y="-261"/>
                    <a:pt x="310202" y="27474"/>
                    <a:pt x="310174" y="61722"/>
                  </a:cubicBezTo>
                  <a:lnTo>
                    <a:pt x="310174" y="222154"/>
                  </a:lnTo>
                  <a:lnTo>
                    <a:pt x="620398" y="532378"/>
                  </a:lnTo>
                  <a:lnTo>
                    <a:pt x="310174" y="842574"/>
                  </a:lnTo>
                  <a:lnTo>
                    <a:pt x="310174" y="1003062"/>
                  </a:lnTo>
                  <a:cubicBezTo>
                    <a:pt x="310202" y="1037310"/>
                    <a:pt x="337966" y="1065073"/>
                    <a:pt x="372214" y="1065045"/>
                  </a:cubicBezTo>
                  <a:cubicBezTo>
                    <a:pt x="388579" y="1065045"/>
                    <a:pt x="404272" y="1058561"/>
                    <a:pt x="415893" y="1047023"/>
                  </a:cubicBezTo>
                  <a:lnTo>
                    <a:pt x="930623" y="532378"/>
                  </a:lnTo>
                  <a:lnTo>
                    <a:pt x="416062" y="17846"/>
                  </a:lnTo>
                  <a:cubicBezTo>
                    <a:pt x="404440" y="6196"/>
                    <a:pt x="388635" y="-317"/>
                    <a:pt x="372186" y="-261"/>
                  </a:cubicBezTo>
                </a:path>
              </a:pathLst>
            </a:custGeom>
            <a:solidFill>
              <a:srgbClr val="FFFFFF">
                <a:alpha val="5000"/>
              </a:srgbClr>
            </a:solidFill>
            <a:ln w="2807" cap="flat">
              <a:noFill/>
              <a:prstDash val="solid"/>
              <a:miter/>
            </a:ln>
          </p:spPr>
          <p:txBody>
            <a:bodyPr rtlCol="0" anchor="ctr"/>
            <a:lstStyle/>
            <a:p>
              <a:endParaRPr lang="en-AU"/>
            </a:p>
          </p:txBody>
        </p:sp>
        <p:sp>
          <p:nvSpPr>
            <p:cNvPr id="128" name="Graphic 168">
              <a:extLst>
                <a:ext uri="{FF2B5EF4-FFF2-40B4-BE49-F238E27FC236}">
                  <a16:creationId xmlns:a16="http://schemas.microsoft.com/office/drawing/2014/main" id="{17B77E5E-3E30-4154-9659-1AA69C6D01AD}"/>
                </a:ext>
              </a:extLst>
            </p:cNvPr>
            <p:cNvSpPr/>
            <p:nvPr/>
          </p:nvSpPr>
          <p:spPr>
            <a:xfrm>
              <a:off x="10742297" y="2896360"/>
              <a:ext cx="930841" cy="1065334"/>
            </a:xfrm>
            <a:custGeom>
              <a:avLst/>
              <a:gdLst>
                <a:gd name="connsiteX0" fmla="*/ 310174 w 930841"/>
                <a:gd name="connsiteY0" fmla="*/ 222154 h 1065334"/>
                <a:gd name="connsiteX1" fmla="*/ 310174 w 930841"/>
                <a:gd name="connsiteY1" fmla="*/ 842546 h 1065334"/>
                <a:gd name="connsiteX2" fmla="*/ 106118 w 930841"/>
                <a:gd name="connsiteY2" fmla="*/ 1046630 h 1065334"/>
                <a:gd name="connsiteX3" fmla="*/ 62045 w 930841"/>
                <a:gd name="connsiteY3" fmla="*/ 1065073 h 1065334"/>
                <a:gd name="connsiteX4" fmla="*/ -78 w 930841"/>
                <a:gd name="connsiteY4" fmla="*/ 1002838 h 1065334"/>
                <a:gd name="connsiteX5" fmla="*/ -78 w 930841"/>
                <a:gd name="connsiteY5" fmla="*/ 61722 h 1065334"/>
                <a:gd name="connsiteX6" fmla="*/ 62073 w 930841"/>
                <a:gd name="connsiteY6" fmla="*/ -261 h 1065334"/>
                <a:gd name="connsiteX7" fmla="*/ 105641 w 930841"/>
                <a:gd name="connsiteY7" fmla="*/ 17677 h 1065334"/>
                <a:gd name="connsiteX8" fmla="*/ 372185 w 930841"/>
                <a:gd name="connsiteY8" fmla="*/ -261 h 1065334"/>
                <a:gd name="connsiteX9" fmla="*/ 310174 w 930841"/>
                <a:gd name="connsiteY9" fmla="*/ 61722 h 1065334"/>
                <a:gd name="connsiteX10" fmla="*/ 310174 w 930841"/>
                <a:gd name="connsiteY10" fmla="*/ 222154 h 1065334"/>
                <a:gd name="connsiteX11" fmla="*/ 620539 w 930841"/>
                <a:gd name="connsiteY11" fmla="*/ 532378 h 1065334"/>
                <a:gd name="connsiteX12" fmla="*/ 310314 w 930841"/>
                <a:gd name="connsiteY12" fmla="*/ 842574 h 1065334"/>
                <a:gd name="connsiteX13" fmla="*/ 310314 w 930841"/>
                <a:gd name="connsiteY13" fmla="*/ 1003062 h 1065334"/>
                <a:gd name="connsiteX14" fmla="*/ 372298 w 930841"/>
                <a:gd name="connsiteY14" fmla="*/ 1065045 h 1065334"/>
                <a:gd name="connsiteX15" fmla="*/ 416005 w 930841"/>
                <a:gd name="connsiteY15" fmla="*/ 1047023 h 1065334"/>
                <a:gd name="connsiteX16" fmla="*/ 930763 w 930841"/>
                <a:gd name="connsiteY16" fmla="*/ 532378 h 1065334"/>
                <a:gd name="connsiteX17" fmla="*/ 416202 w 930841"/>
                <a:gd name="connsiteY17" fmla="*/ 17846 h 1065334"/>
                <a:gd name="connsiteX18" fmla="*/ 372326 w 930841"/>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41" h="1065334">
                  <a:moveTo>
                    <a:pt x="310174" y="222154"/>
                  </a:moveTo>
                  <a:lnTo>
                    <a:pt x="310174" y="842546"/>
                  </a:lnTo>
                  <a:lnTo>
                    <a:pt x="106118" y="1046630"/>
                  </a:lnTo>
                  <a:cubicBezTo>
                    <a:pt x="94497" y="1058448"/>
                    <a:pt x="78608" y="1065073"/>
                    <a:pt x="62045" y="1065073"/>
                  </a:cubicBezTo>
                  <a:cubicBezTo>
                    <a:pt x="27741" y="1064989"/>
                    <a:pt x="-50" y="1037142"/>
                    <a:pt x="-78" y="1002838"/>
                  </a:cubicBezTo>
                  <a:lnTo>
                    <a:pt x="-78" y="61722"/>
                  </a:lnTo>
                  <a:cubicBezTo>
                    <a:pt x="-22" y="27446"/>
                    <a:pt x="27798" y="-317"/>
                    <a:pt x="62073" y="-261"/>
                  </a:cubicBezTo>
                  <a:cubicBezTo>
                    <a:pt x="78383" y="-233"/>
                    <a:pt x="94047" y="6196"/>
                    <a:pt x="105641" y="17677"/>
                  </a:cubicBezTo>
                  <a:close/>
                  <a:moveTo>
                    <a:pt x="372185" y="-261"/>
                  </a:moveTo>
                  <a:cubicBezTo>
                    <a:pt x="337938" y="-261"/>
                    <a:pt x="310202" y="27474"/>
                    <a:pt x="310174" y="61722"/>
                  </a:cubicBezTo>
                  <a:lnTo>
                    <a:pt x="310174" y="222154"/>
                  </a:lnTo>
                  <a:lnTo>
                    <a:pt x="620539" y="532378"/>
                  </a:lnTo>
                  <a:lnTo>
                    <a:pt x="310314" y="842574"/>
                  </a:lnTo>
                  <a:lnTo>
                    <a:pt x="310314" y="1003062"/>
                  </a:lnTo>
                  <a:cubicBezTo>
                    <a:pt x="310314" y="1037282"/>
                    <a:pt x="338050" y="1065045"/>
                    <a:pt x="372298" y="1065045"/>
                  </a:cubicBezTo>
                  <a:cubicBezTo>
                    <a:pt x="388663" y="1065073"/>
                    <a:pt x="404384" y="1058589"/>
                    <a:pt x="416005" y="1047023"/>
                  </a:cubicBezTo>
                  <a:lnTo>
                    <a:pt x="930763" y="532378"/>
                  </a:lnTo>
                  <a:lnTo>
                    <a:pt x="416202" y="17846"/>
                  </a:lnTo>
                  <a:cubicBezTo>
                    <a:pt x="404581" y="6196"/>
                    <a:pt x="388776" y="-317"/>
                    <a:pt x="372326" y="-261"/>
                  </a:cubicBezTo>
                </a:path>
              </a:pathLst>
            </a:custGeom>
            <a:solidFill>
              <a:srgbClr val="FFFFFF">
                <a:alpha val="5000"/>
              </a:srgbClr>
            </a:solidFill>
            <a:ln w="2807" cap="flat">
              <a:noFill/>
              <a:prstDash val="solid"/>
              <a:miter/>
            </a:ln>
          </p:spPr>
          <p:txBody>
            <a:bodyPr rtlCol="0" anchor="ctr"/>
            <a:lstStyle/>
            <a:p>
              <a:endParaRPr lang="en-AU"/>
            </a:p>
          </p:txBody>
        </p:sp>
        <p:sp>
          <p:nvSpPr>
            <p:cNvPr id="129" name="Graphic 168">
              <a:extLst>
                <a:ext uri="{FF2B5EF4-FFF2-40B4-BE49-F238E27FC236}">
                  <a16:creationId xmlns:a16="http://schemas.microsoft.com/office/drawing/2014/main" id="{1401FCB4-60AC-4228-A969-8B158A69FFED}"/>
                </a:ext>
              </a:extLst>
            </p:cNvPr>
            <p:cNvSpPr/>
            <p:nvPr/>
          </p:nvSpPr>
          <p:spPr>
            <a:xfrm>
              <a:off x="11750756" y="2896360"/>
              <a:ext cx="930616" cy="1065339"/>
            </a:xfrm>
            <a:custGeom>
              <a:avLst/>
              <a:gdLst>
                <a:gd name="connsiteX0" fmla="*/ 310090 w 930616"/>
                <a:gd name="connsiteY0" fmla="*/ 222154 h 1065339"/>
                <a:gd name="connsiteX1" fmla="*/ 310090 w 930616"/>
                <a:gd name="connsiteY1" fmla="*/ 842546 h 1065339"/>
                <a:gd name="connsiteX2" fmla="*/ 106147 w 930616"/>
                <a:gd name="connsiteY2" fmla="*/ 1046630 h 1065339"/>
                <a:gd name="connsiteX3" fmla="*/ 18365 w 930616"/>
                <a:gd name="connsiteY3" fmla="*/ 1047163 h 1065339"/>
                <a:gd name="connsiteX4" fmla="*/ -78 w 930616"/>
                <a:gd name="connsiteY4" fmla="*/ 1002838 h 1065339"/>
                <a:gd name="connsiteX5" fmla="*/ -78 w 930616"/>
                <a:gd name="connsiteY5" fmla="*/ 61722 h 1065339"/>
                <a:gd name="connsiteX6" fmla="*/ 62074 w 930616"/>
                <a:gd name="connsiteY6" fmla="*/ -261 h 1065339"/>
                <a:gd name="connsiteX7" fmla="*/ 105642 w 930616"/>
                <a:gd name="connsiteY7" fmla="*/ 17677 h 1065339"/>
                <a:gd name="connsiteX8" fmla="*/ 372101 w 930616"/>
                <a:gd name="connsiteY8" fmla="*/ -261 h 1065339"/>
                <a:gd name="connsiteX9" fmla="*/ 310090 w 930616"/>
                <a:gd name="connsiteY9" fmla="*/ 61722 h 1065339"/>
                <a:gd name="connsiteX10" fmla="*/ 310090 w 930616"/>
                <a:gd name="connsiteY10" fmla="*/ 222154 h 1065339"/>
                <a:gd name="connsiteX11" fmla="*/ 620314 w 930616"/>
                <a:gd name="connsiteY11" fmla="*/ 532378 h 1065339"/>
                <a:gd name="connsiteX12" fmla="*/ 310090 w 930616"/>
                <a:gd name="connsiteY12" fmla="*/ 842574 h 1065339"/>
                <a:gd name="connsiteX13" fmla="*/ 310090 w 930616"/>
                <a:gd name="connsiteY13" fmla="*/ 1003062 h 1065339"/>
                <a:gd name="connsiteX14" fmla="*/ 372129 w 930616"/>
                <a:gd name="connsiteY14" fmla="*/ 1065045 h 1065339"/>
                <a:gd name="connsiteX15" fmla="*/ 415810 w 930616"/>
                <a:gd name="connsiteY15" fmla="*/ 1047023 h 1065339"/>
                <a:gd name="connsiteX16" fmla="*/ 930538 w 930616"/>
                <a:gd name="connsiteY16" fmla="*/ 532378 h 1065339"/>
                <a:gd name="connsiteX17" fmla="*/ 415978 w 930616"/>
                <a:gd name="connsiteY17" fmla="*/ 17846 h 1065339"/>
                <a:gd name="connsiteX18" fmla="*/ 372101 w 930616"/>
                <a:gd name="connsiteY18" fmla="*/ -261 h 106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339">
                  <a:moveTo>
                    <a:pt x="310090" y="222154"/>
                  </a:moveTo>
                  <a:lnTo>
                    <a:pt x="310090" y="842546"/>
                  </a:lnTo>
                  <a:lnTo>
                    <a:pt x="106147" y="1046630"/>
                  </a:lnTo>
                  <a:cubicBezTo>
                    <a:pt x="82061" y="1071024"/>
                    <a:pt x="42760" y="1071249"/>
                    <a:pt x="18365" y="1047163"/>
                  </a:cubicBezTo>
                  <a:cubicBezTo>
                    <a:pt x="6519" y="1035457"/>
                    <a:pt x="-134" y="1019484"/>
                    <a:pt x="-78" y="1002838"/>
                  </a:cubicBezTo>
                  <a:lnTo>
                    <a:pt x="-78" y="61722"/>
                  </a:lnTo>
                  <a:cubicBezTo>
                    <a:pt x="-22" y="27446"/>
                    <a:pt x="27798" y="-317"/>
                    <a:pt x="62074" y="-261"/>
                  </a:cubicBezTo>
                  <a:cubicBezTo>
                    <a:pt x="78384" y="-233"/>
                    <a:pt x="94048" y="6196"/>
                    <a:pt x="105642" y="17677"/>
                  </a:cubicBezTo>
                  <a:close/>
                  <a:moveTo>
                    <a:pt x="372101" y="-261"/>
                  </a:moveTo>
                  <a:cubicBezTo>
                    <a:pt x="337854" y="-261"/>
                    <a:pt x="310118" y="27474"/>
                    <a:pt x="310090" y="61722"/>
                  </a:cubicBezTo>
                  <a:lnTo>
                    <a:pt x="310090" y="222154"/>
                  </a:lnTo>
                  <a:lnTo>
                    <a:pt x="620314" y="532378"/>
                  </a:lnTo>
                  <a:lnTo>
                    <a:pt x="310090" y="842574"/>
                  </a:lnTo>
                  <a:lnTo>
                    <a:pt x="310090" y="1003062"/>
                  </a:lnTo>
                  <a:cubicBezTo>
                    <a:pt x="310118" y="1037310"/>
                    <a:pt x="337882" y="1065073"/>
                    <a:pt x="372129" y="1065045"/>
                  </a:cubicBezTo>
                  <a:cubicBezTo>
                    <a:pt x="388496" y="1065045"/>
                    <a:pt x="404187" y="1058561"/>
                    <a:pt x="415810" y="1047023"/>
                  </a:cubicBezTo>
                  <a:lnTo>
                    <a:pt x="930538" y="532378"/>
                  </a:lnTo>
                  <a:lnTo>
                    <a:pt x="415978" y="17846"/>
                  </a:lnTo>
                  <a:cubicBezTo>
                    <a:pt x="404356" y="6196"/>
                    <a:pt x="388552"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30" name="Graphic 168">
              <a:extLst>
                <a:ext uri="{FF2B5EF4-FFF2-40B4-BE49-F238E27FC236}">
                  <a16:creationId xmlns:a16="http://schemas.microsoft.com/office/drawing/2014/main" id="{F68F2857-8ED1-47B8-9AF7-739C13494AF2}"/>
                </a:ext>
              </a:extLst>
            </p:cNvPr>
            <p:cNvSpPr/>
            <p:nvPr/>
          </p:nvSpPr>
          <p:spPr>
            <a:xfrm>
              <a:off x="3528483" y="1753351"/>
              <a:ext cx="930701" cy="1065362"/>
            </a:xfrm>
            <a:custGeom>
              <a:avLst/>
              <a:gdLst>
                <a:gd name="connsiteX0" fmla="*/ 310146 w 930701"/>
                <a:gd name="connsiteY0" fmla="*/ 222154 h 1065362"/>
                <a:gd name="connsiteX1" fmla="*/ 310146 w 930701"/>
                <a:gd name="connsiteY1" fmla="*/ 842546 h 1065362"/>
                <a:gd name="connsiteX2" fmla="*/ 106119 w 930701"/>
                <a:gd name="connsiteY2" fmla="*/ 1046601 h 1065362"/>
                <a:gd name="connsiteX3" fmla="*/ 18385 w 930701"/>
                <a:gd name="connsiteY3" fmla="*/ 1047191 h 1065362"/>
                <a:gd name="connsiteX4" fmla="*/ -78 w 930701"/>
                <a:gd name="connsiteY4" fmla="*/ 1002809 h 1065362"/>
                <a:gd name="connsiteX5" fmla="*/ -78 w 930701"/>
                <a:gd name="connsiteY5" fmla="*/ 61778 h 1065362"/>
                <a:gd name="connsiteX6" fmla="*/ 62040 w 930701"/>
                <a:gd name="connsiteY6" fmla="*/ -239 h 1065362"/>
                <a:gd name="connsiteX7" fmla="*/ 105641 w 930701"/>
                <a:gd name="connsiteY7" fmla="*/ 17705 h 1065362"/>
                <a:gd name="connsiteX8" fmla="*/ 372185 w 930701"/>
                <a:gd name="connsiteY8" fmla="*/ -261 h 1065362"/>
                <a:gd name="connsiteX9" fmla="*/ 310174 w 930701"/>
                <a:gd name="connsiteY9" fmla="*/ 61750 h 1065362"/>
                <a:gd name="connsiteX10" fmla="*/ 310174 w 930701"/>
                <a:gd name="connsiteY10" fmla="*/ 61778 h 1065362"/>
                <a:gd name="connsiteX11" fmla="*/ 310174 w 930701"/>
                <a:gd name="connsiteY11" fmla="*/ 222182 h 1065362"/>
                <a:gd name="connsiteX12" fmla="*/ 620398 w 930701"/>
                <a:gd name="connsiteY12" fmla="*/ 532378 h 1065362"/>
                <a:gd name="connsiteX13" fmla="*/ 310174 w 930701"/>
                <a:gd name="connsiteY13" fmla="*/ 842602 h 1065362"/>
                <a:gd name="connsiteX14" fmla="*/ 310174 w 930701"/>
                <a:gd name="connsiteY14" fmla="*/ 1003090 h 1065362"/>
                <a:gd name="connsiteX15" fmla="*/ 372185 w 930701"/>
                <a:gd name="connsiteY15" fmla="*/ 1065101 h 1065362"/>
                <a:gd name="connsiteX16" fmla="*/ 415866 w 930701"/>
                <a:gd name="connsiteY16" fmla="*/ 1047107 h 1065362"/>
                <a:gd name="connsiteX17" fmla="*/ 930623 w 930701"/>
                <a:gd name="connsiteY17" fmla="*/ 532434 h 1065362"/>
                <a:gd name="connsiteX18" fmla="*/ 416062 w 930701"/>
                <a:gd name="connsiteY18" fmla="*/ 17845 h 1065362"/>
                <a:gd name="connsiteX19" fmla="*/ 372185 w 930701"/>
                <a:gd name="connsiteY19" fmla="*/ -261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1" h="1065362">
                  <a:moveTo>
                    <a:pt x="310146" y="222154"/>
                  </a:moveTo>
                  <a:lnTo>
                    <a:pt x="310146" y="842546"/>
                  </a:lnTo>
                  <a:lnTo>
                    <a:pt x="106119" y="1046601"/>
                  </a:lnTo>
                  <a:cubicBezTo>
                    <a:pt x="82052" y="1070996"/>
                    <a:pt x="42771" y="1071249"/>
                    <a:pt x="18385" y="1047191"/>
                  </a:cubicBezTo>
                  <a:cubicBezTo>
                    <a:pt x="6519" y="1035485"/>
                    <a:pt x="-137" y="1019484"/>
                    <a:pt x="-78" y="1002809"/>
                  </a:cubicBezTo>
                  <a:lnTo>
                    <a:pt x="-78" y="61778"/>
                  </a:lnTo>
                  <a:cubicBezTo>
                    <a:pt x="-50" y="27499"/>
                    <a:pt x="27761" y="-267"/>
                    <a:pt x="62040" y="-239"/>
                  </a:cubicBezTo>
                  <a:cubicBezTo>
                    <a:pt x="78367" y="-225"/>
                    <a:pt x="94034" y="6221"/>
                    <a:pt x="105641" y="17705"/>
                  </a:cubicBezTo>
                  <a:close/>
                  <a:moveTo>
                    <a:pt x="372185" y="-261"/>
                  </a:moveTo>
                  <a:cubicBezTo>
                    <a:pt x="337938" y="-261"/>
                    <a:pt x="310174" y="27502"/>
                    <a:pt x="310174" y="61750"/>
                  </a:cubicBezTo>
                  <a:cubicBezTo>
                    <a:pt x="310174" y="61758"/>
                    <a:pt x="310174" y="61770"/>
                    <a:pt x="310174" y="61778"/>
                  </a:cubicBezTo>
                  <a:lnTo>
                    <a:pt x="310174" y="222182"/>
                  </a:lnTo>
                  <a:lnTo>
                    <a:pt x="620398" y="532378"/>
                  </a:lnTo>
                  <a:lnTo>
                    <a:pt x="310174" y="842602"/>
                  </a:lnTo>
                  <a:lnTo>
                    <a:pt x="310174" y="1003090"/>
                  </a:lnTo>
                  <a:cubicBezTo>
                    <a:pt x="310174" y="1037338"/>
                    <a:pt x="337938" y="1065101"/>
                    <a:pt x="372185" y="1065101"/>
                  </a:cubicBezTo>
                  <a:cubicBezTo>
                    <a:pt x="388549" y="1065101"/>
                    <a:pt x="404249" y="1058644"/>
                    <a:pt x="415866" y="1047107"/>
                  </a:cubicBezTo>
                  <a:lnTo>
                    <a:pt x="930623" y="532434"/>
                  </a:lnTo>
                  <a:lnTo>
                    <a:pt x="416062" y="17845"/>
                  </a:lnTo>
                  <a:cubicBezTo>
                    <a:pt x="404432" y="6207"/>
                    <a:pt x="388638"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31" name="Graphic 168">
              <a:extLst>
                <a:ext uri="{FF2B5EF4-FFF2-40B4-BE49-F238E27FC236}">
                  <a16:creationId xmlns:a16="http://schemas.microsoft.com/office/drawing/2014/main" id="{6AA1F77E-3A2B-4927-97A3-2CD3AEB6F423}"/>
                </a:ext>
              </a:extLst>
            </p:cNvPr>
            <p:cNvSpPr/>
            <p:nvPr/>
          </p:nvSpPr>
          <p:spPr>
            <a:xfrm>
              <a:off x="4536916" y="1753351"/>
              <a:ext cx="930700" cy="1065334"/>
            </a:xfrm>
            <a:custGeom>
              <a:avLst/>
              <a:gdLst>
                <a:gd name="connsiteX0" fmla="*/ 310146 w 930700"/>
                <a:gd name="connsiteY0" fmla="*/ 222154 h 1065334"/>
                <a:gd name="connsiteX1" fmla="*/ 310146 w 930700"/>
                <a:gd name="connsiteY1" fmla="*/ 842546 h 1065334"/>
                <a:gd name="connsiteX2" fmla="*/ 106118 w 930700"/>
                <a:gd name="connsiteY2" fmla="*/ 1046574 h 1065334"/>
                <a:gd name="connsiteX3" fmla="*/ 62045 w 930700"/>
                <a:gd name="connsiteY3" fmla="*/ 1065017 h 1065334"/>
                <a:gd name="connsiteX4" fmla="*/ -78 w 930700"/>
                <a:gd name="connsiteY4" fmla="*/ 1002781 h 1065334"/>
                <a:gd name="connsiteX5" fmla="*/ -78 w 930700"/>
                <a:gd name="connsiteY5" fmla="*/ 61778 h 1065334"/>
                <a:gd name="connsiteX6" fmla="*/ 62039 w 930700"/>
                <a:gd name="connsiteY6" fmla="*/ -239 h 1065334"/>
                <a:gd name="connsiteX7" fmla="*/ 105641 w 930700"/>
                <a:gd name="connsiteY7" fmla="*/ 17705 h 1065334"/>
                <a:gd name="connsiteX8" fmla="*/ 372157 w 930700"/>
                <a:gd name="connsiteY8" fmla="*/ -261 h 1065334"/>
                <a:gd name="connsiteX9" fmla="*/ 310174 w 930700"/>
                <a:gd name="connsiteY9" fmla="*/ 61778 h 1065334"/>
                <a:gd name="connsiteX10" fmla="*/ 310174 w 930700"/>
                <a:gd name="connsiteY10" fmla="*/ 222182 h 1065334"/>
                <a:gd name="connsiteX11" fmla="*/ 620398 w 930700"/>
                <a:gd name="connsiteY11" fmla="*/ 532406 h 1065334"/>
                <a:gd name="connsiteX12" fmla="*/ 310174 w 930700"/>
                <a:gd name="connsiteY12" fmla="*/ 842630 h 1065334"/>
                <a:gd name="connsiteX13" fmla="*/ 310174 w 930700"/>
                <a:gd name="connsiteY13" fmla="*/ 1003118 h 1065334"/>
                <a:gd name="connsiteX14" fmla="*/ 372241 w 930700"/>
                <a:gd name="connsiteY14" fmla="*/ 1065073 h 1065334"/>
                <a:gd name="connsiteX15" fmla="*/ 415865 w 930700"/>
                <a:gd name="connsiteY15" fmla="*/ 1047079 h 1065334"/>
                <a:gd name="connsiteX16" fmla="*/ 930622 w 930700"/>
                <a:gd name="connsiteY16" fmla="*/ 532406 h 1065334"/>
                <a:gd name="connsiteX17" fmla="*/ 416062 w 930700"/>
                <a:gd name="connsiteY17" fmla="*/ 17873 h 1065334"/>
                <a:gd name="connsiteX18" fmla="*/ 372157 w 930700"/>
                <a:gd name="connsiteY18" fmla="*/ -261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46" y="222154"/>
                  </a:moveTo>
                  <a:lnTo>
                    <a:pt x="310146" y="842546"/>
                  </a:lnTo>
                  <a:lnTo>
                    <a:pt x="106118" y="1046574"/>
                  </a:lnTo>
                  <a:cubicBezTo>
                    <a:pt x="94496" y="1058392"/>
                    <a:pt x="78616" y="1065045"/>
                    <a:pt x="62045" y="1065017"/>
                  </a:cubicBezTo>
                  <a:cubicBezTo>
                    <a:pt x="27730" y="1064933"/>
                    <a:pt x="-48" y="1037085"/>
                    <a:pt x="-78" y="1002781"/>
                  </a:cubicBezTo>
                  <a:lnTo>
                    <a:pt x="-78" y="61778"/>
                  </a:lnTo>
                  <a:cubicBezTo>
                    <a:pt x="-50" y="27499"/>
                    <a:pt x="27761" y="-267"/>
                    <a:pt x="62039" y="-239"/>
                  </a:cubicBezTo>
                  <a:cubicBezTo>
                    <a:pt x="78366" y="-225"/>
                    <a:pt x="94033" y="6221"/>
                    <a:pt x="105641" y="17705"/>
                  </a:cubicBezTo>
                  <a:close/>
                  <a:moveTo>
                    <a:pt x="372157" y="-261"/>
                  </a:moveTo>
                  <a:cubicBezTo>
                    <a:pt x="337909" y="-244"/>
                    <a:pt x="310146" y="27530"/>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9"/>
                  </a:cubicBezTo>
                  <a:lnTo>
                    <a:pt x="930622" y="532406"/>
                  </a:lnTo>
                  <a:lnTo>
                    <a:pt x="416062" y="17873"/>
                  </a:lnTo>
                  <a:cubicBezTo>
                    <a:pt x="404440" y="6218"/>
                    <a:pt x="388635" y="-312"/>
                    <a:pt x="372157" y="-261"/>
                  </a:cubicBezTo>
                </a:path>
              </a:pathLst>
            </a:custGeom>
            <a:solidFill>
              <a:srgbClr val="FFFFFF">
                <a:alpha val="5000"/>
              </a:srgbClr>
            </a:solidFill>
            <a:ln w="2807" cap="flat">
              <a:noFill/>
              <a:prstDash val="solid"/>
              <a:miter/>
            </a:ln>
          </p:spPr>
          <p:txBody>
            <a:bodyPr rtlCol="0" anchor="ctr"/>
            <a:lstStyle/>
            <a:p>
              <a:endParaRPr lang="en-AU"/>
            </a:p>
          </p:txBody>
        </p:sp>
        <p:sp>
          <p:nvSpPr>
            <p:cNvPr id="132" name="Graphic 168">
              <a:extLst>
                <a:ext uri="{FF2B5EF4-FFF2-40B4-BE49-F238E27FC236}">
                  <a16:creationId xmlns:a16="http://schemas.microsoft.com/office/drawing/2014/main" id="{FF70BDE0-669C-43E7-A04A-ED36C2E74970}"/>
                </a:ext>
              </a:extLst>
            </p:cNvPr>
            <p:cNvSpPr/>
            <p:nvPr/>
          </p:nvSpPr>
          <p:spPr>
            <a:xfrm>
              <a:off x="5545348" y="1753351"/>
              <a:ext cx="930700" cy="1065362"/>
            </a:xfrm>
            <a:custGeom>
              <a:avLst/>
              <a:gdLst>
                <a:gd name="connsiteX0" fmla="*/ 310146 w 930700"/>
                <a:gd name="connsiteY0" fmla="*/ 222153 h 1065362"/>
                <a:gd name="connsiteX1" fmla="*/ 310146 w 930700"/>
                <a:gd name="connsiteY1" fmla="*/ 842546 h 1065362"/>
                <a:gd name="connsiteX2" fmla="*/ 106118 w 930700"/>
                <a:gd name="connsiteY2" fmla="*/ 1046573 h 1065362"/>
                <a:gd name="connsiteX3" fmla="*/ 62045 w 930700"/>
                <a:gd name="connsiteY3" fmla="*/ 1065017 h 1065362"/>
                <a:gd name="connsiteX4" fmla="*/ -78 w 930700"/>
                <a:gd name="connsiteY4" fmla="*/ 1002781 h 1065362"/>
                <a:gd name="connsiteX5" fmla="*/ -78 w 930700"/>
                <a:gd name="connsiteY5" fmla="*/ 61778 h 1065362"/>
                <a:gd name="connsiteX6" fmla="*/ 62045 w 930700"/>
                <a:gd name="connsiteY6" fmla="*/ -239 h 1065362"/>
                <a:gd name="connsiteX7" fmla="*/ 105641 w 930700"/>
                <a:gd name="connsiteY7" fmla="*/ 17705 h 1065362"/>
                <a:gd name="connsiteX8" fmla="*/ 372185 w 930700"/>
                <a:gd name="connsiteY8" fmla="*/ -261 h 1065362"/>
                <a:gd name="connsiteX9" fmla="*/ 310174 w 930700"/>
                <a:gd name="connsiteY9" fmla="*/ 61750 h 1065362"/>
                <a:gd name="connsiteX10" fmla="*/ 310174 w 930700"/>
                <a:gd name="connsiteY10" fmla="*/ 61778 h 1065362"/>
                <a:gd name="connsiteX11" fmla="*/ 310174 w 930700"/>
                <a:gd name="connsiteY11" fmla="*/ 222182 h 1065362"/>
                <a:gd name="connsiteX12" fmla="*/ 620398 w 930700"/>
                <a:gd name="connsiteY12" fmla="*/ 532406 h 1065362"/>
                <a:gd name="connsiteX13" fmla="*/ 310174 w 930700"/>
                <a:gd name="connsiteY13" fmla="*/ 842630 h 1065362"/>
                <a:gd name="connsiteX14" fmla="*/ 310174 w 930700"/>
                <a:gd name="connsiteY14" fmla="*/ 1003118 h 1065362"/>
                <a:gd name="connsiteX15" fmla="*/ 372213 w 930700"/>
                <a:gd name="connsiteY15" fmla="*/ 1065101 h 1065362"/>
                <a:gd name="connsiteX16" fmla="*/ 415865 w 930700"/>
                <a:gd name="connsiteY16" fmla="*/ 1047107 h 1065362"/>
                <a:gd name="connsiteX17" fmla="*/ 930622 w 930700"/>
                <a:gd name="connsiteY17" fmla="*/ 532434 h 1065362"/>
                <a:gd name="connsiteX18" fmla="*/ 416062 w 930700"/>
                <a:gd name="connsiteY18" fmla="*/ 17901 h 1065362"/>
                <a:gd name="connsiteX19" fmla="*/ 372185 w 930700"/>
                <a:gd name="connsiteY19" fmla="*/ -205 h 106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62">
                  <a:moveTo>
                    <a:pt x="310146" y="222153"/>
                  </a:moveTo>
                  <a:lnTo>
                    <a:pt x="310146"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47"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65" y="1065129"/>
                    <a:pt x="372213" y="1065101"/>
                  </a:cubicBezTo>
                  <a:cubicBezTo>
                    <a:pt x="388579" y="1065101"/>
                    <a:pt x="404243" y="1058616"/>
                    <a:pt x="415865" y="1047107"/>
                  </a:cubicBezTo>
                  <a:lnTo>
                    <a:pt x="930622" y="532434"/>
                  </a:lnTo>
                  <a:lnTo>
                    <a:pt x="416062" y="17901"/>
                  </a:lnTo>
                  <a:cubicBezTo>
                    <a:pt x="404440" y="6263"/>
                    <a:pt x="388635" y="-256"/>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33" name="Graphic 168">
              <a:extLst>
                <a:ext uri="{FF2B5EF4-FFF2-40B4-BE49-F238E27FC236}">
                  <a16:creationId xmlns:a16="http://schemas.microsoft.com/office/drawing/2014/main" id="{62FF84A1-83A2-477A-8191-9E7793004F8E}"/>
                </a:ext>
              </a:extLst>
            </p:cNvPr>
            <p:cNvSpPr/>
            <p:nvPr/>
          </p:nvSpPr>
          <p:spPr>
            <a:xfrm>
              <a:off x="6553780" y="1753351"/>
              <a:ext cx="930616" cy="1065278"/>
            </a:xfrm>
            <a:custGeom>
              <a:avLst/>
              <a:gdLst>
                <a:gd name="connsiteX0" fmla="*/ 310174 w 930616"/>
                <a:gd name="connsiteY0" fmla="*/ 222154 h 1065278"/>
                <a:gd name="connsiteX1" fmla="*/ 310174 w 930616"/>
                <a:gd name="connsiteY1" fmla="*/ 842546 h 1065278"/>
                <a:gd name="connsiteX2" fmla="*/ 106118 w 930616"/>
                <a:gd name="connsiteY2" fmla="*/ 1046574 h 1065278"/>
                <a:gd name="connsiteX3" fmla="*/ 62045 w 930616"/>
                <a:gd name="connsiteY3" fmla="*/ 1065017 h 1065278"/>
                <a:gd name="connsiteX4" fmla="*/ -78 w 930616"/>
                <a:gd name="connsiteY4" fmla="*/ 1002781 h 1065278"/>
                <a:gd name="connsiteX5" fmla="*/ -78 w 930616"/>
                <a:gd name="connsiteY5" fmla="*/ 61778 h 1065278"/>
                <a:gd name="connsiteX6" fmla="*/ 62045 w 930616"/>
                <a:gd name="connsiteY6" fmla="*/ -239 h 1065278"/>
                <a:gd name="connsiteX7" fmla="*/ 105641 w 930616"/>
                <a:gd name="connsiteY7" fmla="*/ 17705 h 1065278"/>
                <a:gd name="connsiteX8" fmla="*/ 372185 w 930616"/>
                <a:gd name="connsiteY8" fmla="*/ -261 h 1065278"/>
                <a:gd name="connsiteX9" fmla="*/ 310174 w 930616"/>
                <a:gd name="connsiteY9" fmla="*/ 61750 h 1065278"/>
                <a:gd name="connsiteX10" fmla="*/ 310174 w 930616"/>
                <a:gd name="connsiteY10" fmla="*/ 61778 h 1065278"/>
                <a:gd name="connsiteX11" fmla="*/ 310174 w 930616"/>
                <a:gd name="connsiteY11" fmla="*/ 222182 h 1065278"/>
                <a:gd name="connsiteX12" fmla="*/ 620398 w 930616"/>
                <a:gd name="connsiteY12" fmla="*/ 532406 h 1065278"/>
                <a:gd name="connsiteX13" fmla="*/ 310174 w 930616"/>
                <a:gd name="connsiteY13" fmla="*/ 842630 h 1065278"/>
                <a:gd name="connsiteX14" fmla="*/ 310174 w 930616"/>
                <a:gd name="connsiteY14" fmla="*/ 1003118 h 1065278"/>
                <a:gd name="connsiteX15" fmla="*/ 372297 w 930616"/>
                <a:gd name="connsiteY15" fmla="*/ 1065017 h 1065278"/>
                <a:gd name="connsiteX16" fmla="*/ 415781 w 930616"/>
                <a:gd name="connsiteY16" fmla="*/ 1047107 h 1065278"/>
                <a:gd name="connsiteX17" fmla="*/ 930538 w 930616"/>
                <a:gd name="connsiteY17" fmla="*/ 532434 h 1065278"/>
                <a:gd name="connsiteX18" fmla="*/ 416062 w 930616"/>
                <a:gd name="connsiteY18" fmla="*/ 17845 h 1065278"/>
                <a:gd name="connsiteX19" fmla="*/ 372185 w 930616"/>
                <a:gd name="connsiteY19"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616" h="1065278">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47"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398" y="532406"/>
                  </a:lnTo>
                  <a:lnTo>
                    <a:pt x="310174" y="842630"/>
                  </a:lnTo>
                  <a:lnTo>
                    <a:pt x="310174" y="1003118"/>
                  </a:lnTo>
                  <a:cubicBezTo>
                    <a:pt x="310230" y="1037366"/>
                    <a:pt x="338050" y="1065073"/>
                    <a:pt x="372297" y="1065017"/>
                  </a:cubicBezTo>
                  <a:cubicBezTo>
                    <a:pt x="388579" y="1064989"/>
                    <a:pt x="404187" y="1058560"/>
                    <a:pt x="415781" y="1047107"/>
                  </a:cubicBezTo>
                  <a:lnTo>
                    <a:pt x="930538" y="532434"/>
                  </a:lnTo>
                  <a:lnTo>
                    <a:pt x="416062" y="17845"/>
                  </a:lnTo>
                  <a:cubicBezTo>
                    <a:pt x="404440" y="6207"/>
                    <a:pt x="388635" y="-312"/>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34" name="Graphic 168">
              <a:extLst>
                <a:ext uri="{FF2B5EF4-FFF2-40B4-BE49-F238E27FC236}">
                  <a16:creationId xmlns:a16="http://schemas.microsoft.com/office/drawing/2014/main" id="{79DE0C43-C1F4-4C40-AF29-EDDA2C49A892}"/>
                </a:ext>
              </a:extLst>
            </p:cNvPr>
            <p:cNvSpPr/>
            <p:nvPr/>
          </p:nvSpPr>
          <p:spPr>
            <a:xfrm>
              <a:off x="7562212"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40"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35" name="Graphic 168">
              <a:extLst>
                <a:ext uri="{FF2B5EF4-FFF2-40B4-BE49-F238E27FC236}">
                  <a16:creationId xmlns:a16="http://schemas.microsoft.com/office/drawing/2014/main" id="{E044A643-ADD0-44AA-A483-FBE6782D3E32}"/>
                </a:ext>
              </a:extLst>
            </p:cNvPr>
            <p:cNvSpPr/>
            <p:nvPr/>
          </p:nvSpPr>
          <p:spPr>
            <a:xfrm>
              <a:off x="8570644"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39"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36" name="Graphic 168">
              <a:extLst>
                <a:ext uri="{FF2B5EF4-FFF2-40B4-BE49-F238E27FC236}">
                  <a16:creationId xmlns:a16="http://schemas.microsoft.com/office/drawing/2014/main" id="{4498E194-993F-4222-9E8D-D03E81E2C2D5}"/>
                </a:ext>
              </a:extLst>
            </p:cNvPr>
            <p:cNvSpPr/>
            <p:nvPr/>
          </p:nvSpPr>
          <p:spPr>
            <a:xfrm>
              <a:off x="9579076" y="1753351"/>
              <a:ext cx="930700" cy="1065334"/>
            </a:xfrm>
            <a:custGeom>
              <a:avLst/>
              <a:gdLst>
                <a:gd name="connsiteX0" fmla="*/ 310174 w 930700"/>
                <a:gd name="connsiteY0" fmla="*/ 222153 h 1065334"/>
                <a:gd name="connsiteX1" fmla="*/ 310174 w 930700"/>
                <a:gd name="connsiteY1" fmla="*/ 842546 h 1065334"/>
                <a:gd name="connsiteX2" fmla="*/ 106118 w 930700"/>
                <a:gd name="connsiteY2" fmla="*/ 1046573 h 1065334"/>
                <a:gd name="connsiteX3" fmla="*/ 62045 w 930700"/>
                <a:gd name="connsiteY3" fmla="*/ 1065017 h 1065334"/>
                <a:gd name="connsiteX4" fmla="*/ -78 w 930700"/>
                <a:gd name="connsiteY4" fmla="*/ 1002781 h 1065334"/>
                <a:gd name="connsiteX5" fmla="*/ -78 w 930700"/>
                <a:gd name="connsiteY5" fmla="*/ 61778 h 1065334"/>
                <a:gd name="connsiteX6" fmla="*/ 62045 w 930700"/>
                <a:gd name="connsiteY6" fmla="*/ -239 h 1065334"/>
                <a:gd name="connsiteX7" fmla="*/ 105641 w 930700"/>
                <a:gd name="connsiteY7" fmla="*/ 17705 h 1065334"/>
                <a:gd name="connsiteX8" fmla="*/ 372185 w 930700"/>
                <a:gd name="connsiteY8" fmla="*/ -261 h 1065334"/>
                <a:gd name="connsiteX9" fmla="*/ 310174 w 930700"/>
                <a:gd name="connsiteY9" fmla="*/ 61750 h 1065334"/>
                <a:gd name="connsiteX10" fmla="*/ 310174 w 930700"/>
                <a:gd name="connsiteY10" fmla="*/ 61778 h 1065334"/>
                <a:gd name="connsiteX11" fmla="*/ 310174 w 930700"/>
                <a:gd name="connsiteY11" fmla="*/ 222182 h 1065334"/>
                <a:gd name="connsiteX12" fmla="*/ 620398 w 930700"/>
                <a:gd name="connsiteY12" fmla="*/ 532406 h 1065334"/>
                <a:gd name="connsiteX13" fmla="*/ 310174 w 930700"/>
                <a:gd name="connsiteY13" fmla="*/ 842630 h 1065334"/>
                <a:gd name="connsiteX14" fmla="*/ 310174 w 930700"/>
                <a:gd name="connsiteY14" fmla="*/ 1003118 h 1065334"/>
                <a:gd name="connsiteX15" fmla="*/ 372241 w 930700"/>
                <a:gd name="connsiteY15" fmla="*/ 1065073 h 1065334"/>
                <a:gd name="connsiteX16" fmla="*/ 415865 w 930700"/>
                <a:gd name="connsiteY16" fmla="*/ 1047078 h 1065334"/>
                <a:gd name="connsiteX17" fmla="*/ 930622 w 930700"/>
                <a:gd name="connsiteY17" fmla="*/ 532406 h 1065334"/>
                <a:gd name="connsiteX18" fmla="*/ 416062 w 930700"/>
                <a:gd name="connsiteY18" fmla="*/ 17873 h 1065334"/>
                <a:gd name="connsiteX19" fmla="*/ 372185 w 930700"/>
                <a:gd name="connsiteY19" fmla="*/ -233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700" h="1065334">
                  <a:moveTo>
                    <a:pt x="310174" y="222153"/>
                  </a:moveTo>
                  <a:lnTo>
                    <a:pt x="310174" y="842546"/>
                  </a:lnTo>
                  <a:lnTo>
                    <a:pt x="106118" y="1046573"/>
                  </a:lnTo>
                  <a:cubicBezTo>
                    <a:pt x="94496" y="1058392"/>
                    <a:pt x="78608" y="1065045"/>
                    <a:pt x="62045" y="1065017"/>
                  </a:cubicBezTo>
                  <a:cubicBezTo>
                    <a:pt x="27741" y="1064932"/>
                    <a:pt x="-50" y="1037085"/>
                    <a:pt x="-78" y="1002781"/>
                  </a:cubicBezTo>
                  <a:lnTo>
                    <a:pt x="-78" y="61778"/>
                  </a:lnTo>
                  <a:cubicBezTo>
                    <a:pt x="-50" y="27499"/>
                    <a:pt x="27769" y="-267"/>
                    <a:pt x="62045" y="-239"/>
                  </a:cubicBezTo>
                  <a:cubicBezTo>
                    <a:pt x="78355" y="-225"/>
                    <a:pt x="94019" y="6220"/>
                    <a:pt x="105641" y="17705"/>
                  </a:cubicBezTo>
                  <a:close/>
                  <a:moveTo>
                    <a:pt x="372185" y="-261"/>
                  </a:moveTo>
                  <a:cubicBezTo>
                    <a:pt x="337937" y="-261"/>
                    <a:pt x="310174" y="27502"/>
                    <a:pt x="310174" y="61750"/>
                  </a:cubicBezTo>
                  <a:cubicBezTo>
                    <a:pt x="310174" y="61758"/>
                    <a:pt x="310174" y="61769"/>
                    <a:pt x="310174" y="61778"/>
                  </a:cubicBezTo>
                  <a:lnTo>
                    <a:pt x="310174" y="222182"/>
                  </a:lnTo>
                  <a:lnTo>
                    <a:pt x="620398" y="532406"/>
                  </a:lnTo>
                  <a:lnTo>
                    <a:pt x="310174" y="842630"/>
                  </a:lnTo>
                  <a:lnTo>
                    <a:pt x="310174" y="1003118"/>
                  </a:lnTo>
                  <a:cubicBezTo>
                    <a:pt x="310202" y="1037366"/>
                    <a:pt x="337993" y="1065101"/>
                    <a:pt x="372241" y="1065073"/>
                  </a:cubicBezTo>
                  <a:cubicBezTo>
                    <a:pt x="388579" y="1065073"/>
                    <a:pt x="404271" y="1058588"/>
                    <a:pt x="415865" y="1047078"/>
                  </a:cubicBezTo>
                  <a:lnTo>
                    <a:pt x="930622" y="532406"/>
                  </a:lnTo>
                  <a:lnTo>
                    <a:pt x="416062" y="17873"/>
                  </a:lnTo>
                  <a:cubicBezTo>
                    <a:pt x="404439" y="6234"/>
                    <a:pt x="388635" y="-284"/>
                    <a:pt x="372185" y="-233"/>
                  </a:cubicBezTo>
                </a:path>
              </a:pathLst>
            </a:custGeom>
            <a:solidFill>
              <a:srgbClr val="FFFFFF">
                <a:alpha val="5000"/>
              </a:srgbClr>
            </a:solidFill>
            <a:ln w="2807" cap="flat">
              <a:noFill/>
              <a:prstDash val="solid"/>
              <a:miter/>
            </a:ln>
          </p:spPr>
          <p:txBody>
            <a:bodyPr rtlCol="0" anchor="ctr"/>
            <a:lstStyle/>
            <a:p>
              <a:endParaRPr lang="en-AU"/>
            </a:p>
          </p:txBody>
        </p:sp>
        <p:sp>
          <p:nvSpPr>
            <p:cNvPr id="137" name="Graphic 168">
              <a:extLst>
                <a:ext uri="{FF2B5EF4-FFF2-40B4-BE49-F238E27FC236}">
                  <a16:creationId xmlns:a16="http://schemas.microsoft.com/office/drawing/2014/main" id="{E3F9F277-A441-411D-8E7E-5ADAE0062130}"/>
                </a:ext>
              </a:extLst>
            </p:cNvPr>
            <p:cNvSpPr/>
            <p:nvPr/>
          </p:nvSpPr>
          <p:spPr>
            <a:xfrm>
              <a:off x="10587508" y="1753351"/>
              <a:ext cx="930841" cy="1065502"/>
            </a:xfrm>
            <a:custGeom>
              <a:avLst/>
              <a:gdLst>
                <a:gd name="connsiteX0" fmla="*/ 310174 w 930841"/>
                <a:gd name="connsiteY0" fmla="*/ 222154 h 1065502"/>
                <a:gd name="connsiteX1" fmla="*/ 310174 w 930841"/>
                <a:gd name="connsiteY1" fmla="*/ 842546 h 1065502"/>
                <a:gd name="connsiteX2" fmla="*/ 106118 w 930841"/>
                <a:gd name="connsiteY2" fmla="*/ 1046574 h 1065502"/>
                <a:gd name="connsiteX3" fmla="*/ 62045 w 930841"/>
                <a:gd name="connsiteY3" fmla="*/ 1065017 h 1065502"/>
                <a:gd name="connsiteX4" fmla="*/ -78 w 930841"/>
                <a:gd name="connsiteY4" fmla="*/ 1002781 h 1065502"/>
                <a:gd name="connsiteX5" fmla="*/ -78 w 930841"/>
                <a:gd name="connsiteY5" fmla="*/ 61778 h 1065502"/>
                <a:gd name="connsiteX6" fmla="*/ 62045 w 930841"/>
                <a:gd name="connsiteY6" fmla="*/ -239 h 1065502"/>
                <a:gd name="connsiteX7" fmla="*/ 105641 w 930841"/>
                <a:gd name="connsiteY7" fmla="*/ 17705 h 1065502"/>
                <a:gd name="connsiteX8" fmla="*/ 372185 w 930841"/>
                <a:gd name="connsiteY8" fmla="*/ -261 h 1065502"/>
                <a:gd name="connsiteX9" fmla="*/ 310174 w 930841"/>
                <a:gd name="connsiteY9" fmla="*/ 61750 h 1065502"/>
                <a:gd name="connsiteX10" fmla="*/ 310174 w 930841"/>
                <a:gd name="connsiteY10" fmla="*/ 61778 h 1065502"/>
                <a:gd name="connsiteX11" fmla="*/ 310174 w 930841"/>
                <a:gd name="connsiteY11" fmla="*/ 222182 h 1065502"/>
                <a:gd name="connsiteX12" fmla="*/ 620398 w 930841"/>
                <a:gd name="connsiteY12" fmla="*/ 532406 h 1065502"/>
                <a:gd name="connsiteX13" fmla="*/ 310174 w 930841"/>
                <a:gd name="connsiteY13" fmla="*/ 842602 h 1065502"/>
                <a:gd name="connsiteX14" fmla="*/ 310174 w 930841"/>
                <a:gd name="connsiteY14" fmla="*/ 1003090 h 1065502"/>
                <a:gd name="connsiteX15" fmla="*/ 372045 w 930841"/>
                <a:gd name="connsiteY15" fmla="*/ 1065241 h 1065502"/>
                <a:gd name="connsiteX16" fmla="*/ 416005 w 930841"/>
                <a:gd name="connsiteY16" fmla="*/ 1047107 h 1065502"/>
                <a:gd name="connsiteX17" fmla="*/ 930763 w 930841"/>
                <a:gd name="connsiteY17" fmla="*/ 532434 h 1065502"/>
                <a:gd name="connsiteX18" fmla="*/ 416005 w 930841"/>
                <a:gd name="connsiteY18" fmla="*/ 17845 h 1065502"/>
                <a:gd name="connsiteX19" fmla="*/ 372129 w 930841"/>
                <a:gd name="connsiteY19" fmla="*/ -261 h 106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841" h="1065502">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19" y="6221"/>
                    <a:pt x="105641" y="17705"/>
                  </a:cubicBezTo>
                  <a:close/>
                  <a:moveTo>
                    <a:pt x="372185" y="-261"/>
                  </a:moveTo>
                  <a:cubicBezTo>
                    <a:pt x="337937" y="-261"/>
                    <a:pt x="310174" y="27502"/>
                    <a:pt x="310174" y="61750"/>
                  </a:cubicBezTo>
                  <a:cubicBezTo>
                    <a:pt x="310174" y="61758"/>
                    <a:pt x="310174" y="61770"/>
                    <a:pt x="310174" y="61778"/>
                  </a:cubicBezTo>
                  <a:lnTo>
                    <a:pt x="310174" y="222182"/>
                  </a:lnTo>
                  <a:lnTo>
                    <a:pt x="620398" y="532406"/>
                  </a:lnTo>
                  <a:lnTo>
                    <a:pt x="310174" y="842602"/>
                  </a:lnTo>
                  <a:lnTo>
                    <a:pt x="310174" y="1003090"/>
                  </a:lnTo>
                  <a:cubicBezTo>
                    <a:pt x="310090" y="1037338"/>
                    <a:pt x="337796" y="1065157"/>
                    <a:pt x="372045" y="1065241"/>
                  </a:cubicBezTo>
                  <a:cubicBezTo>
                    <a:pt x="388523" y="1065269"/>
                    <a:pt x="404356" y="1058757"/>
                    <a:pt x="416005" y="1047107"/>
                  </a:cubicBezTo>
                  <a:lnTo>
                    <a:pt x="930763" y="532434"/>
                  </a:lnTo>
                  <a:lnTo>
                    <a:pt x="416005" y="17845"/>
                  </a:lnTo>
                  <a:cubicBezTo>
                    <a:pt x="404384" y="6207"/>
                    <a:pt x="388579" y="-312"/>
                    <a:pt x="372129" y="-261"/>
                  </a:cubicBezTo>
                </a:path>
              </a:pathLst>
            </a:custGeom>
            <a:solidFill>
              <a:srgbClr val="FFFFFF">
                <a:alpha val="5000"/>
              </a:srgbClr>
            </a:solidFill>
            <a:ln w="2807" cap="flat">
              <a:noFill/>
              <a:prstDash val="solid"/>
              <a:miter/>
            </a:ln>
          </p:spPr>
          <p:txBody>
            <a:bodyPr rtlCol="0" anchor="ctr"/>
            <a:lstStyle/>
            <a:p>
              <a:endParaRPr lang="en-AU"/>
            </a:p>
          </p:txBody>
        </p:sp>
        <p:sp>
          <p:nvSpPr>
            <p:cNvPr id="138" name="Graphic 168">
              <a:extLst>
                <a:ext uri="{FF2B5EF4-FFF2-40B4-BE49-F238E27FC236}">
                  <a16:creationId xmlns:a16="http://schemas.microsoft.com/office/drawing/2014/main" id="{7F6EF2EB-DA29-4625-887B-52B9ABE1C688}"/>
                </a:ext>
              </a:extLst>
            </p:cNvPr>
            <p:cNvSpPr/>
            <p:nvPr/>
          </p:nvSpPr>
          <p:spPr>
            <a:xfrm>
              <a:off x="11595940" y="1753351"/>
              <a:ext cx="930588" cy="1065306"/>
            </a:xfrm>
            <a:custGeom>
              <a:avLst/>
              <a:gdLst>
                <a:gd name="connsiteX0" fmla="*/ 310174 w 930588"/>
                <a:gd name="connsiteY0" fmla="*/ 222154 h 1065306"/>
                <a:gd name="connsiteX1" fmla="*/ 310174 w 930588"/>
                <a:gd name="connsiteY1" fmla="*/ 842546 h 1065306"/>
                <a:gd name="connsiteX2" fmla="*/ 106118 w 930588"/>
                <a:gd name="connsiteY2" fmla="*/ 1046574 h 1065306"/>
                <a:gd name="connsiteX3" fmla="*/ 62045 w 930588"/>
                <a:gd name="connsiteY3" fmla="*/ 1065017 h 1065306"/>
                <a:gd name="connsiteX4" fmla="*/ -78 w 930588"/>
                <a:gd name="connsiteY4" fmla="*/ 1002781 h 1065306"/>
                <a:gd name="connsiteX5" fmla="*/ -78 w 930588"/>
                <a:gd name="connsiteY5" fmla="*/ 61778 h 1065306"/>
                <a:gd name="connsiteX6" fmla="*/ 62045 w 930588"/>
                <a:gd name="connsiteY6" fmla="*/ -239 h 1065306"/>
                <a:gd name="connsiteX7" fmla="*/ 105641 w 930588"/>
                <a:gd name="connsiteY7" fmla="*/ 17705 h 1065306"/>
                <a:gd name="connsiteX8" fmla="*/ 372185 w 930588"/>
                <a:gd name="connsiteY8" fmla="*/ -261 h 1065306"/>
                <a:gd name="connsiteX9" fmla="*/ 310174 w 930588"/>
                <a:gd name="connsiteY9" fmla="*/ 61778 h 1065306"/>
                <a:gd name="connsiteX10" fmla="*/ 310174 w 930588"/>
                <a:gd name="connsiteY10" fmla="*/ 222182 h 1065306"/>
                <a:gd name="connsiteX11" fmla="*/ 620286 w 930588"/>
                <a:gd name="connsiteY11" fmla="*/ 532378 h 1065306"/>
                <a:gd name="connsiteX12" fmla="*/ 310061 w 930588"/>
                <a:gd name="connsiteY12" fmla="*/ 842602 h 1065306"/>
                <a:gd name="connsiteX13" fmla="*/ 310061 w 930588"/>
                <a:gd name="connsiteY13" fmla="*/ 1003090 h 1065306"/>
                <a:gd name="connsiteX14" fmla="*/ 372129 w 930588"/>
                <a:gd name="connsiteY14" fmla="*/ 1065045 h 1065306"/>
                <a:gd name="connsiteX15" fmla="*/ 415752 w 930588"/>
                <a:gd name="connsiteY15" fmla="*/ 1047051 h 1065306"/>
                <a:gd name="connsiteX16" fmla="*/ 930510 w 930588"/>
                <a:gd name="connsiteY16" fmla="*/ 532378 h 1065306"/>
                <a:gd name="connsiteX17" fmla="*/ 415949 w 930588"/>
                <a:gd name="connsiteY17" fmla="*/ 17845 h 1065306"/>
                <a:gd name="connsiteX18" fmla="*/ 372073 w 930588"/>
                <a:gd name="connsiteY18" fmla="*/ -261 h 106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88" h="1065306">
                  <a:moveTo>
                    <a:pt x="310174" y="222154"/>
                  </a:moveTo>
                  <a:lnTo>
                    <a:pt x="310174" y="842546"/>
                  </a:lnTo>
                  <a:lnTo>
                    <a:pt x="106118" y="1046574"/>
                  </a:lnTo>
                  <a:cubicBezTo>
                    <a:pt x="94496" y="1058392"/>
                    <a:pt x="78608" y="1065045"/>
                    <a:pt x="62045" y="1065017"/>
                  </a:cubicBezTo>
                  <a:cubicBezTo>
                    <a:pt x="27741" y="1064933"/>
                    <a:pt x="-50" y="1037085"/>
                    <a:pt x="-78" y="1002781"/>
                  </a:cubicBezTo>
                  <a:lnTo>
                    <a:pt x="-78" y="61778"/>
                  </a:lnTo>
                  <a:cubicBezTo>
                    <a:pt x="-50" y="27499"/>
                    <a:pt x="27769" y="-267"/>
                    <a:pt x="62045" y="-239"/>
                  </a:cubicBezTo>
                  <a:cubicBezTo>
                    <a:pt x="78355" y="-225"/>
                    <a:pt x="94019" y="6221"/>
                    <a:pt x="105641" y="17705"/>
                  </a:cubicBezTo>
                  <a:close/>
                  <a:moveTo>
                    <a:pt x="372185" y="-261"/>
                  </a:moveTo>
                  <a:cubicBezTo>
                    <a:pt x="337937" y="-244"/>
                    <a:pt x="310174" y="27525"/>
                    <a:pt x="310174" y="61778"/>
                  </a:cubicBezTo>
                  <a:lnTo>
                    <a:pt x="310174" y="222182"/>
                  </a:lnTo>
                  <a:lnTo>
                    <a:pt x="620286" y="532378"/>
                  </a:lnTo>
                  <a:lnTo>
                    <a:pt x="310061" y="842602"/>
                  </a:lnTo>
                  <a:lnTo>
                    <a:pt x="310061" y="1003090"/>
                  </a:lnTo>
                  <a:cubicBezTo>
                    <a:pt x="310090" y="1037338"/>
                    <a:pt x="337881" y="1065073"/>
                    <a:pt x="372129" y="1065045"/>
                  </a:cubicBezTo>
                  <a:cubicBezTo>
                    <a:pt x="388466" y="1065045"/>
                    <a:pt x="404159" y="1058560"/>
                    <a:pt x="415752" y="1047051"/>
                  </a:cubicBezTo>
                  <a:lnTo>
                    <a:pt x="930510" y="532378"/>
                  </a:lnTo>
                  <a:lnTo>
                    <a:pt x="415949" y="17845"/>
                  </a:lnTo>
                  <a:cubicBezTo>
                    <a:pt x="404328" y="6207"/>
                    <a:pt x="388523" y="-312"/>
                    <a:pt x="372073" y="-261"/>
                  </a:cubicBezTo>
                </a:path>
              </a:pathLst>
            </a:custGeom>
            <a:solidFill>
              <a:srgbClr val="FFFFFF">
                <a:alpha val="5000"/>
              </a:srgbClr>
            </a:solidFill>
            <a:ln w="2807" cap="flat">
              <a:noFill/>
              <a:prstDash val="solid"/>
              <a:miter/>
            </a:ln>
          </p:spPr>
          <p:txBody>
            <a:bodyPr rtlCol="0" anchor="ctr"/>
            <a:lstStyle/>
            <a:p>
              <a:endParaRPr lang="en-AU"/>
            </a:p>
          </p:txBody>
        </p:sp>
        <p:sp>
          <p:nvSpPr>
            <p:cNvPr id="139" name="Graphic 168">
              <a:extLst>
                <a:ext uri="{FF2B5EF4-FFF2-40B4-BE49-F238E27FC236}">
                  <a16:creationId xmlns:a16="http://schemas.microsoft.com/office/drawing/2014/main" id="{2405C969-FE9E-44CD-A65F-19F8D47F6213}"/>
                </a:ext>
              </a:extLst>
            </p:cNvPr>
            <p:cNvSpPr/>
            <p:nvPr/>
          </p:nvSpPr>
          <p:spPr>
            <a:xfrm>
              <a:off x="2830360" y="4039370"/>
              <a:ext cx="930644" cy="1065277"/>
            </a:xfrm>
            <a:custGeom>
              <a:avLst/>
              <a:gdLst>
                <a:gd name="connsiteX0" fmla="*/ 310174 w 930644"/>
                <a:gd name="connsiteY0" fmla="*/ 222154 h 1065277"/>
                <a:gd name="connsiteX1" fmla="*/ 310174 w 930644"/>
                <a:gd name="connsiteY1" fmla="*/ 842546 h 1065277"/>
                <a:gd name="connsiteX2" fmla="*/ 106146 w 930644"/>
                <a:gd name="connsiteY2" fmla="*/ 1046573 h 1065277"/>
                <a:gd name="connsiteX3" fmla="*/ 18331 w 930644"/>
                <a:gd name="connsiteY3" fmla="*/ 1047023 h 1065277"/>
                <a:gd name="connsiteX4" fmla="*/ -78 w 930644"/>
                <a:gd name="connsiteY4" fmla="*/ 1002781 h 1065277"/>
                <a:gd name="connsiteX5" fmla="*/ -78 w 930644"/>
                <a:gd name="connsiteY5" fmla="*/ 61722 h 1065277"/>
                <a:gd name="connsiteX6" fmla="*/ 62068 w 930644"/>
                <a:gd name="connsiteY6" fmla="*/ -261 h 1065277"/>
                <a:gd name="connsiteX7" fmla="*/ 105641 w 930644"/>
                <a:gd name="connsiteY7" fmla="*/ 17677 h 1065277"/>
                <a:gd name="connsiteX8" fmla="*/ 372185 w 930644"/>
                <a:gd name="connsiteY8" fmla="*/ -261 h 1065277"/>
                <a:gd name="connsiteX9" fmla="*/ 310174 w 930644"/>
                <a:gd name="connsiteY9" fmla="*/ 61722 h 1065277"/>
                <a:gd name="connsiteX10" fmla="*/ 310174 w 930644"/>
                <a:gd name="connsiteY10" fmla="*/ 222154 h 1065277"/>
                <a:gd name="connsiteX11" fmla="*/ 620314 w 930644"/>
                <a:gd name="connsiteY11" fmla="*/ 532434 h 1065277"/>
                <a:gd name="connsiteX12" fmla="*/ 310174 w 930644"/>
                <a:gd name="connsiteY12" fmla="*/ 842574 h 1065277"/>
                <a:gd name="connsiteX13" fmla="*/ 310174 w 930644"/>
                <a:gd name="connsiteY13" fmla="*/ 1003061 h 1065277"/>
                <a:gd name="connsiteX14" fmla="*/ 372309 w 930644"/>
                <a:gd name="connsiteY14" fmla="*/ 1065017 h 1065277"/>
                <a:gd name="connsiteX15" fmla="*/ 415893 w 930644"/>
                <a:gd name="connsiteY15" fmla="*/ 1047023 h 1065277"/>
                <a:gd name="connsiteX16" fmla="*/ 930566 w 930644"/>
                <a:gd name="connsiteY16" fmla="*/ 532434 h 1065277"/>
                <a:gd name="connsiteX17" fmla="*/ 416006 w 930644"/>
                <a:gd name="connsiteY17" fmla="*/ 17873 h 1065277"/>
                <a:gd name="connsiteX18" fmla="*/ 372129 w 930644"/>
                <a:gd name="connsiteY18" fmla="*/ -205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277">
                  <a:moveTo>
                    <a:pt x="310174" y="222154"/>
                  </a:moveTo>
                  <a:lnTo>
                    <a:pt x="310174" y="842546"/>
                  </a:lnTo>
                  <a:lnTo>
                    <a:pt x="106146" y="1046573"/>
                  </a:lnTo>
                  <a:cubicBezTo>
                    <a:pt x="82018" y="1070940"/>
                    <a:pt x="42703" y="1071136"/>
                    <a:pt x="18331" y="1047023"/>
                  </a:cubicBezTo>
                  <a:cubicBezTo>
                    <a:pt x="6524" y="1035316"/>
                    <a:pt x="-106" y="1019400"/>
                    <a:pt x="-78" y="1002781"/>
                  </a:cubicBezTo>
                  <a:lnTo>
                    <a:pt x="-78" y="61722"/>
                  </a:lnTo>
                  <a:cubicBezTo>
                    <a:pt x="-36" y="27446"/>
                    <a:pt x="27789" y="-317"/>
                    <a:pt x="62068" y="-261"/>
                  </a:cubicBezTo>
                  <a:cubicBezTo>
                    <a:pt x="78386" y="-233"/>
                    <a:pt x="94039" y="6195"/>
                    <a:pt x="105641" y="17677"/>
                  </a:cubicBezTo>
                  <a:close/>
                  <a:moveTo>
                    <a:pt x="372185" y="-261"/>
                  </a:moveTo>
                  <a:cubicBezTo>
                    <a:pt x="337948" y="-261"/>
                    <a:pt x="310191" y="27474"/>
                    <a:pt x="310174" y="61722"/>
                  </a:cubicBezTo>
                  <a:lnTo>
                    <a:pt x="310174" y="222154"/>
                  </a:lnTo>
                  <a:lnTo>
                    <a:pt x="620314" y="532434"/>
                  </a:lnTo>
                  <a:lnTo>
                    <a:pt x="310174" y="842574"/>
                  </a:lnTo>
                  <a:lnTo>
                    <a:pt x="310174" y="1003061"/>
                  </a:lnTo>
                  <a:cubicBezTo>
                    <a:pt x="310227" y="1037338"/>
                    <a:pt x="338044" y="1065045"/>
                    <a:pt x="372309" y="1065017"/>
                  </a:cubicBezTo>
                  <a:cubicBezTo>
                    <a:pt x="388638" y="1064989"/>
                    <a:pt x="404297" y="1058532"/>
                    <a:pt x="415893" y="1047023"/>
                  </a:cubicBezTo>
                  <a:lnTo>
                    <a:pt x="930566" y="532434"/>
                  </a:lnTo>
                  <a:lnTo>
                    <a:pt x="416006" y="17873"/>
                  </a:lnTo>
                  <a:cubicBezTo>
                    <a:pt x="404372" y="6252"/>
                    <a:pt x="388579" y="-261"/>
                    <a:pt x="372129" y="-205"/>
                  </a:cubicBezTo>
                </a:path>
              </a:pathLst>
            </a:custGeom>
            <a:solidFill>
              <a:srgbClr val="FFFFFF">
                <a:alpha val="5000"/>
              </a:srgbClr>
            </a:solidFill>
            <a:ln w="2807" cap="flat">
              <a:noFill/>
              <a:prstDash val="solid"/>
              <a:miter/>
            </a:ln>
          </p:spPr>
          <p:txBody>
            <a:bodyPr rtlCol="0" anchor="ctr"/>
            <a:lstStyle/>
            <a:p>
              <a:endParaRPr lang="en-AU"/>
            </a:p>
          </p:txBody>
        </p:sp>
        <p:sp>
          <p:nvSpPr>
            <p:cNvPr id="140" name="Graphic 168">
              <a:extLst>
                <a:ext uri="{FF2B5EF4-FFF2-40B4-BE49-F238E27FC236}">
                  <a16:creationId xmlns:a16="http://schemas.microsoft.com/office/drawing/2014/main" id="{B18F9C32-9743-460C-93EB-9D47282519E3}"/>
                </a:ext>
              </a:extLst>
            </p:cNvPr>
            <p:cNvSpPr/>
            <p:nvPr/>
          </p:nvSpPr>
          <p:spPr>
            <a:xfrm>
              <a:off x="2985430"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43 w 930700"/>
                <a:gd name="connsiteY3" fmla="*/ 1047051 h 1065278"/>
                <a:gd name="connsiteX4" fmla="*/ -78 w 930700"/>
                <a:gd name="connsiteY4" fmla="*/ 1002781 h 1065278"/>
                <a:gd name="connsiteX5" fmla="*/ -78 w 930700"/>
                <a:gd name="connsiteY5" fmla="*/ 61722 h 1065278"/>
                <a:gd name="connsiteX6" fmla="*/ 62068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1 w 930700"/>
                <a:gd name="connsiteY14" fmla="*/ 1065017 h 1065278"/>
                <a:gd name="connsiteX15" fmla="*/ 415865 w 930700"/>
                <a:gd name="connsiteY15" fmla="*/ 1047023 h 1065278"/>
                <a:gd name="connsiteX16" fmla="*/ 930622 w 930700"/>
                <a:gd name="connsiteY16" fmla="*/ 532378 h 1065278"/>
                <a:gd name="connsiteX17" fmla="*/ 416174 w 930700"/>
                <a:gd name="connsiteY17" fmla="*/ 17818 h 1065278"/>
                <a:gd name="connsiteX18" fmla="*/ 372297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13" y="1070940"/>
                    <a:pt x="42715" y="1071165"/>
                    <a:pt x="18343" y="1047051"/>
                  </a:cubicBezTo>
                  <a:cubicBezTo>
                    <a:pt x="6519" y="1035373"/>
                    <a:pt x="-118" y="1019400"/>
                    <a:pt x="-78" y="1002781"/>
                  </a:cubicBezTo>
                  <a:lnTo>
                    <a:pt x="-78" y="61722"/>
                  </a:lnTo>
                  <a:cubicBezTo>
                    <a:pt x="-36" y="27446"/>
                    <a:pt x="27789" y="-317"/>
                    <a:pt x="62068" y="-261"/>
                  </a:cubicBezTo>
                  <a:cubicBezTo>
                    <a:pt x="78386" y="-233"/>
                    <a:pt x="94039" y="6196"/>
                    <a:pt x="105641" y="17677"/>
                  </a:cubicBezTo>
                  <a:close/>
                  <a:moveTo>
                    <a:pt x="372185" y="-261"/>
                  </a:moveTo>
                  <a:cubicBezTo>
                    <a:pt x="337948" y="-261"/>
                    <a:pt x="310191" y="27475"/>
                    <a:pt x="310174" y="61722"/>
                  </a:cubicBezTo>
                  <a:lnTo>
                    <a:pt x="310174" y="222154"/>
                  </a:lnTo>
                  <a:lnTo>
                    <a:pt x="620398" y="532378"/>
                  </a:lnTo>
                  <a:lnTo>
                    <a:pt x="310174" y="842574"/>
                  </a:lnTo>
                  <a:lnTo>
                    <a:pt x="310174" y="1003062"/>
                  </a:lnTo>
                  <a:cubicBezTo>
                    <a:pt x="310205" y="1037310"/>
                    <a:pt x="337993" y="1065045"/>
                    <a:pt x="372241" y="1065017"/>
                  </a:cubicBezTo>
                  <a:cubicBezTo>
                    <a:pt x="388585" y="1065017"/>
                    <a:pt x="404263" y="1058533"/>
                    <a:pt x="415865" y="1047023"/>
                  </a:cubicBezTo>
                  <a:lnTo>
                    <a:pt x="930622" y="532378"/>
                  </a:lnTo>
                  <a:lnTo>
                    <a:pt x="416174" y="17818"/>
                  </a:lnTo>
                  <a:cubicBezTo>
                    <a:pt x="404541" y="6196"/>
                    <a:pt x="388748" y="-317"/>
                    <a:pt x="372297" y="-261"/>
                  </a:cubicBezTo>
                </a:path>
              </a:pathLst>
            </a:custGeom>
            <a:solidFill>
              <a:srgbClr val="FFFFFF">
                <a:alpha val="5000"/>
              </a:srgbClr>
            </a:solidFill>
            <a:ln w="2807" cap="flat">
              <a:noFill/>
              <a:prstDash val="solid"/>
              <a:miter/>
            </a:ln>
          </p:spPr>
          <p:txBody>
            <a:bodyPr rtlCol="0" anchor="ctr"/>
            <a:lstStyle/>
            <a:p>
              <a:endParaRPr lang="en-AU"/>
            </a:p>
          </p:txBody>
        </p:sp>
        <p:sp>
          <p:nvSpPr>
            <p:cNvPr id="141" name="Graphic 168">
              <a:extLst>
                <a:ext uri="{FF2B5EF4-FFF2-40B4-BE49-F238E27FC236}">
                  <a16:creationId xmlns:a16="http://schemas.microsoft.com/office/drawing/2014/main" id="{7D8CA0A8-3A7B-4134-9F5A-32B3F08AAD97}"/>
                </a:ext>
              </a:extLst>
            </p:cNvPr>
            <p:cNvSpPr/>
            <p:nvPr/>
          </p:nvSpPr>
          <p:spPr>
            <a:xfrm>
              <a:off x="3993834" y="5182379"/>
              <a:ext cx="930784" cy="1065277"/>
            </a:xfrm>
            <a:custGeom>
              <a:avLst/>
              <a:gdLst>
                <a:gd name="connsiteX0" fmla="*/ 310146 w 930784"/>
                <a:gd name="connsiteY0" fmla="*/ 222154 h 1065277"/>
                <a:gd name="connsiteX1" fmla="*/ 310146 w 930784"/>
                <a:gd name="connsiteY1" fmla="*/ 842546 h 1065277"/>
                <a:gd name="connsiteX2" fmla="*/ 106118 w 930784"/>
                <a:gd name="connsiteY2" fmla="*/ 1046574 h 1065277"/>
                <a:gd name="connsiteX3" fmla="*/ 18343 w 930784"/>
                <a:gd name="connsiteY3" fmla="*/ 1047051 h 1065277"/>
                <a:gd name="connsiteX4" fmla="*/ -78 w 930784"/>
                <a:gd name="connsiteY4" fmla="*/ 1002781 h 1065277"/>
                <a:gd name="connsiteX5" fmla="*/ -78 w 930784"/>
                <a:gd name="connsiteY5" fmla="*/ 61722 h 1065277"/>
                <a:gd name="connsiteX6" fmla="*/ 62068 w 930784"/>
                <a:gd name="connsiteY6" fmla="*/ -261 h 1065277"/>
                <a:gd name="connsiteX7" fmla="*/ 105641 w 930784"/>
                <a:gd name="connsiteY7" fmla="*/ 17677 h 1065277"/>
                <a:gd name="connsiteX8" fmla="*/ 372157 w 930784"/>
                <a:gd name="connsiteY8" fmla="*/ -261 h 1065277"/>
                <a:gd name="connsiteX9" fmla="*/ 310146 w 930784"/>
                <a:gd name="connsiteY9" fmla="*/ 61722 h 1065277"/>
                <a:gd name="connsiteX10" fmla="*/ 310146 w 930784"/>
                <a:gd name="connsiteY10" fmla="*/ 222154 h 1065277"/>
                <a:gd name="connsiteX11" fmla="*/ 620482 w 930784"/>
                <a:gd name="connsiteY11" fmla="*/ 532378 h 1065277"/>
                <a:gd name="connsiteX12" fmla="*/ 310258 w 930784"/>
                <a:gd name="connsiteY12" fmla="*/ 842574 h 1065277"/>
                <a:gd name="connsiteX13" fmla="*/ 310258 w 930784"/>
                <a:gd name="connsiteY13" fmla="*/ 1003062 h 1065277"/>
                <a:gd name="connsiteX14" fmla="*/ 372393 w 930784"/>
                <a:gd name="connsiteY14" fmla="*/ 1065017 h 1065277"/>
                <a:gd name="connsiteX15" fmla="*/ 415978 w 930784"/>
                <a:gd name="connsiteY15" fmla="*/ 1047023 h 1065277"/>
                <a:gd name="connsiteX16" fmla="*/ 930707 w 930784"/>
                <a:gd name="connsiteY16" fmla="*/ 532378 h 1065277"/>
                <a:gd name="connsiteX17" fmla="*/ 416174 w 930784"/>
                <a:gd name="connsiteY17" fmla="*/ 17818 h 1065277"/>
                <a:gd name="connsiteX18" fmla="*/ 372269 w 930784"/>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84" h="1065277">
                  <a:moveTo>
                    <a:pt x="310146" y="222154"/>
                  </a:moveTo>
                  <a:lnTo>
                    <a:pt x="310146" y="842546"/>
                  </a:lnTo>
                  <a:lnTo>
                    <a:pt x="106118" y="1046574"/>
                  </a:lnTo>
                  <a:cubicBezTo>
                    <a:pt x="82013" y="1070940"/>
                    <a:pt x="42715" y="1071165"/>
                    <a:pt x="18343" y="1047051"/>
                  </a:cubicBezTo>
                  <a:cubicBezTo>
                    <a:pt x="6519" y="1035373"/>
                    <a:pt x="-117" y="1019400"/>
                    <a:pt x="-78" y="1002781"/>
                  </a:cubicBezTo>
                  <a:lnTo>
                    <a:pt x="-78" y="61722"/>
                  </a:lnTo>
                  <a:cubicBezTo>
                    <a:pt x="-36" y="27446"/>
                    <a:pt x="27789" y="-317"/>
                    <a:pt x="62068" y="-261"/>
                  </a:cubicBezTo>
                  <a:cubicBezTo>
                    <a:pt x="78386" y="-233"/>
                    <a:pt x="94039" y="6195"/>
                    <a:pt x="105641" y="17677"/>
                  </a:cubicBezTo>
                  <a:close/>
                  <a:moveTo>
                    <a:pt x="372157" y="-261"/>
                  </a:moveTo>
                  <a:cubicBezTo>
                    <a:pt x="337920" y="-261"/>
                    <a:pt x="310163" y="27474"/>
                    <a:pt x="310146" y="61722"/>
                  </a:cubicBezTo>
                  <a:lnTo>
                    <a:pt x="310146" y="222154"/>
                  </a:lnTo>
                  <a:lnTo>
                    <a:pt x="620482" y="532378"/>
                  </a:lnTo>
                  <a:lnTo>
                    <a:pt x="310258" y="842574"/>
                  </a:lnTo>
                  <a:lnTo>
                    <a:pt x="310258" y="1003062"/>
                  </a:lnTo>
                  <a:cubicBezTo>
                    <a:pt x="310311" y="1037338"/>
                    <a:pt x="338128" y="1065045"/>
                    <a:pt x="372393" y="1065017"/>
                  </a:cubicBezTo>
                  <a:cubicBezTo>
                    <a:pt x="388722" y="1064989"/>
                    <a:pt x="404381" y="1058533"/>
                    <a:pt x="415978" y="1047023"/>
                  </a:cubicBezTo>
                  <a:lnTo>
                    <a:pt x="930707" y="532378"/>
                  </a:lnTo>
                  <a:lnTo>
                    <a:pt x="416174" y="17818"/>
                  </a:lnTo>
                  <a:cubicBezTo>
                    <a:pt x="404518" y="6195"/>
                    <a:pt x="388722" y="-289"/>
                    <a:pt x="372269" y="-261"/>
                  </a:cubicBezTo>
                </a:path>
              </a:pathLst>
            </a:custGeom>
            <a:solidFill>
              <a:srgbClr val="FFFFFF">
                <a:alpha val="5000"/>
              </a:srgbClr>
            </a:solidFill>
            <a:ln w="2807" cap="flat">
              <a:noFill/>
              <a:prstDash val="solid"/>
              <a:miter/>
            </a:ln>
          </p:spPr>
          <p:txBody>
            <a:bodyPr rtlCol="0" anchor="ctr"/>
            <a:lstStyle/>
            <a:p>
              <a:endParaRPr lang="en-AU"/>
            </a:p>
          </p:txBody>
        </p:sp>
        <p:sp>
          <p:nvSpPr>
            <p:cNvPr id="142" name="Graphic 168">
              <a:extLst>
                <a:ext uri="{FF2B5EF4-FFF2-40B4-BE49-F238E27FC236}">
                  <a16:creationId xmlns:a16="http://schemas.microsoft.com/office/drawing/2014/main" id="{1DDB8EC8-2DD0-44E2-9E3D-83544BCE3818}"/>
                </a:ext>
              </a:extLst>
            </p:cNvPr>
            <p:cNvSpPr/>
            <p:nvPr/>
          </p:nvSpPr>
          <p:spPr>
            <a:xfrm>
              <a:off x="5002266" y="5182379"/>
              <a:ext cx="930644" cy="1065283"/>
            </a:xfrm>
            <a:custGeom>
              <a:avLst/>
              <a:gdLst>
                <a:gd name="connsiteX0" fmla="*/ 310118 w 930644"/>
                <a:gd name="connsiteY0" fmla="*/ 222154 h 1065283"/>
                <a:gd name="connsiteX1" fmla="*/ 310118 w 930644"/>
                <a:gd name="connsiteY1" fmla="*/ 842546 h 1065283"/>
                <a:gd name="connsiteX2" fmla="*/ 106118 w 930644"/>
                <a:gd name="connsiteY2" fmla="*/ 1046602 h 1065283"/>
                <a:gd name="connsiteX3" fmla="*/ 18337 w 930644"/>
                <a:gd name="connsiteY3" fmla="*/ 1047079 h 1065283"/>
                <a:gd name="connsiteX4" fmla="*/ -78 w 930644"/>
                <a:gd name="connsiteY4" fmla="*/ 1002809 h 1065283"/>
                <a:gd name="connsiteX5" fmla="*/ -78 w 930644"/>
                <a:gd name="connsiteY5" fmla="*/ 61722 h 1065283"/>
                <a:gd name="connsiteX6" fmla="*/ 62073 w 930644"/>
                <a:gd name="connsiteY6" fmla="*/ -261 h 1065283"/>
                <a:gd name="connsiteX7" fmla="*/ 105641 w 930644"/>
                <a:gd name="connsiteY7" fmla="*/ 17677 h 1065283"/>
                <a:gd name="connsiteX8" fmla="*/ 372129 w 930644"/>
                <a:gd name="connsiteY8" fmla="*/ -261 h 1065283"/>
                <a:gd name="connsiteX9" fmla="*/ 310118 w 930644"/>
                <a:gd name="connsiteY9" fmla="*/ 61722 h 1065283"/>
                <a:gd name="connsiteX10" fmla="*/ 310118 w 930644"/>
                <a:gd name="connsiteY10" fmla="*/ 222154 h 1065283"/>
                <a:gd name="connsiteX11" fmla="*/ 620342 w 930644"/>
                <a:gd name="connsiteY11" fmla="*/ 532378 h 1065283"/>
                <a:gd name="connsiteX12" fmla="*/ 310118 w 930644"/>
                <a:gd name="connsiteY12" fmla="*/ 842574 h 1065283"/>
                <a:gd name="connsiteX13" fmla="*/ 310118 w 930644"/>
                <a:gd name="connsiteY13" fmla="*/ 1003062 h 1065283"/>
                <a:gd name="connsiteX14" fmla="*/ 372185 w 930644"/>
                <a:gd name="connsiteY14" fmla="*/ 1065017 h 1065283"/>
                <a:gd name="connsiteX15" fmla="*/ 415809 w 930644"/>
                <a:gd name="connsiteY15" fmla="*/ 1047023 h 1065283"/>
                <a:gd name="connsiteX16" fmla="*/ 930566 w 930644"/>
                <a:gd name="connsiteY16" fmla="*/ 532378 h 1065283"/>
                <a:gd name="connsiteX17" fmla="*/ 416005 w 930644"/>
                <a:gd name="connsiteY17" fmla="*/ 17818 h 1065283"/>
                <a:gd name="connsiteX18" fmla="*/ 372129 w 930644"/>
                <a:gd name="connsiteY18" fmla="*/ -261 h 106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283">
                  <a:moveTo>
                    <a:pt x="310118" y="222154"/>
                  </a:moveTo>
                  <a:lnTo>
                    <a:pt x="310118" y="842546"/>
                  </a:lnTo>
                  <a:lnTo>
                    <a:pt x="106118" y="1046602"/>
                  </a:lnTo>
                  <a:cubicBezTo>
                    <a:pt x="82004" y="1070969"/>
                    <a:pt x="42703" y="1071193"/>
                    <a:pt x="18337" y="1047079"/>
                  </a:cubicBezTo>
                  <a:cubicBezTo>
                    <a:pt x="6519" y="1035401"/>
                    <a:pt x="-106" y="1019428"/>
                    <a:pt x="-78" y="1002809"/>
                  </a:cubicBezTo>
                  <a:lnTo>
                    <a:pt x="-78" y="61722"/>
                  </a:lnTo>
                  <a:cubicBezTo>
                    <a:pt x="-22" y="27446"/>
                    <a:pt x="27797" y="-317"/>
                    <a:pt x="62073" y="-261"/>
                  </a:cubicBezTo>
                  <a:cubicBezTo>
                    <a:pt x="78383" y="-233"/>
                    <a:pt x="94047" y="6196"/>
                    <a:pt x="105641" y="17677"/>
                  </a:cubicBezTo>
                  <a:close/>
                  <a:moveTo>
                    <a:pt x="372129" y="-261"/>
                  </a:moveTo>
                  <a:cubicBezTo>
                    <a:pt x="337881" y="-261"/>
                    <a:pt x="310146" y="27475"/>
                    <a:pt x="310118" y="61722"/>
                  </a:cubicBezTo>
                  <a:lnTo>
                    <a:pt x="310118" y="222154"/>
                  </a:lnTo>
                  <a:lnTo>
                    <a:pt x="620342" y="532378"/>
                  </a:lnTo>
                  <a:lnTo>
                    <a:pt x="310118" y="842574"/>
                  </a:lnTo>
                  <a:lnTo>
                    <a:pt x="310118" y="1003062"/>
                  </a:lnTo>
                  <a:cubicBezTo>
                    <a:pt x="310146" y="1037310"/>
                    <a:pt x="337937" y="1065045"/>
                    <a:pt x="372185" y="1065017"/>
                  </a:cubicBezTo>
                  <a:cubicBezTo>
                    <a:pt x="388523" y="1065017"/>
                    <a:pt x="404215" y="1058533"/>
                    <a:pt x="415809" y="1047023"/>
                  </a:cubicBezTo>
                  <a:lnTo>
                    <a:pt x="930566" y="532378"/>
                  </a:lnTo>
                  <a:lnTo>
                    <a:pt x="416005" y="17818"/>
                  </a:lnTo>
                  <a:cubicBezTo>
                    <a:pt x="404384" y="6196"/>
                    <a:pt x="388579" y="-317"/>
                    <a:pt x="372129" y="-261"/>
                  </a:cubicBezTo>
                </a:path>
              </a:pathLst>
            </a:custGeom>
            <a:solidFill>
              <a:srgbClr val="FFFFFF">
                <a:alpha val="5000"/>
              </a:srgbClr>
            </a:solidFill>
            <a:ln w="2807" cap="flat">
              <a:noFill/>
              <a:prstDash val="solid"/>
              <a:miter/>
            </a:ln>
          </p:spPr>
          <p:txBody>
            <a:bodyPr rtlCol="0" anchor="ctr"/>
            <a:lstStyle/>
            <a:p>
              <a:endParaRPr lang="en-AU"/>
            </a:p>
          </p:txBody>
        </p:sp>
        <p:sp>
          <p:nvSpPr>
            <p:cNvPr id="143" name="Graphic 168">
              <a:extLst>
                <a:ext uri="{FF2B5EF4-FFF2-40B4-BE49-F238E27FC236}">
                  <a16:creationId xmlns:a16="http://schemas.microsoft.com/office/drawing/2014/main" id="{80B40274-1159-4185-9C1F-EA0576F1C334}"/>
                </a:ext>
              </a:extLst>
            </p:cNvPr>
            <p:cNvSpPr/>
            <p:nvPr/>
          </p:nvSpPr>
          <p:spPr>
            <a:xfrm>
              <a:off x="6010586" y="5182379"/>
              <a:ext cx="930700" cy="1065278"/>
            </a:xfrm>
            <a:custGeom>
              <a:avLst/>
              <a:gdLst>
                <a:gd name="connsiteX0" fmla="*/ 310174 w 930700"/>
                <a:gd name="connsiteY0" fmla="*/ 222154 h 1065278"/>
                <a:gd name="connsiteX1" fmla="*/ 310174 w 930700"/>
                <a:gd name="connsiteY1" fmla="*/ 842546 h 1065278"/>
                <a:gd name="connsiteX2" fmla="*/ 106146 w 930700"/>
                <a:gd name="connsiteY2" fmla="*/ 1046574 h 1065278"/>
                <a:gd name="connsiteX3" fmla="*/ 18337 w 930700"/>
                <a:gd name="connsiteY3" fmla="*/ 1047023 h 1065278"/>
                <a:gd name="connsiteX4" fmla="*/ -78 w 930700"/>
                <a:gd name="connsiteY4" fmla="*/ 1002781 h 1065278"/>
                <a:gd name="connsiteX5" fmla="*/ -78 w 930700"/>
                <a:gd name="connsiteY5" fmla="*/ 61722 h 1065278"/>
                <a:gd name="connsiteX6" fmla="*/ 62129 w 930700"/>
                <a:gd name="connsiteY6" fmla="*/ -205 h 1065278"/>
                <a:gd name="connsiteX7" fmla="*/ 105585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97 w 930700"/>
                <a:gd name="connsiteY14" fmla="*/ 1065017 h 1065278"/>
                <a:gd name="connsiteX15" fmla="*/ 415893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46" y="1046574"/>
                  </a:lnTo>
                  <a:cubicBezTo>
                    <a:pt x="82032" y="1070940"/>
                    <a:pt x="42703" y="1071137"/>
                    <a:pt x="18337" y="1047023"/>
                  </a:cubicBezTo>
                  <a:cubicBezTo>
                    <a:pt x="6519" y="1035317"/>
                    <a:pt x="-106" y="1019400"/>
                    <a:pt x="-78" y="1002781"/>
                  </a:cubicBezTo>
                  <a:lnTo>
                    <a:pt x="-78" y="61722"/>
                  </a:lnTo>
                  <a:cubicBezTo>
                    <a:pt x="6" y="27446"/>
                    <a:pt x="27854" y="-289"/>
                    <a:pt x="62129" y="-205"/>
                  </a:cubicBezTo>
                  <a:cubicBezTo>
                    <a:pt x="78383" y="-177"/>
                    <a:pt x="93991" y="6252"/>
                    <a:pt x="105585"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30" y="1037338"/>
                    <a:pt x="338050" y="1065045"/>
                    <a:pt x="372297" y="1065017"/>
                  </a:cubicBezTo>
                  <a:cubicBezTo>
                    <a:pt x="388635" y="1064989"/>
                    <a:pt x="404300" y="1058533"/>
                    <a:pt x="415893" y="1047023"/>
                  </a:cubicBezTo>
                  <a:lnTo>
                    <a:pt x="930622" y="532378"/>
                  </a:lnTo>
                  <a:lnTo>
                    <a:pt x="416062" y="17818"/>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44" name="Graphic 168">
              <a:extLst>
                <a:ext uri="{FF2B5EF4-FFF2-40B4-BE49-F238E27FC236}">
                  <a16:creationId xmlns:a16="http://schemas.microsoft.com/office/drawing/2014/main" id="{0B436515-C84B-4683-836C-403142882AA4}"/>
                </a:ext>
              </a:extLst>
            </p:cNvPr>
            <p:cNvSpPr/>
            <p:nvPr/>
          </p:nvSpPr>
          <p:spPr>
            <a:xfrm>
              <a:off x="7018989" y="5182379"/>
              <a:ext cx="930701" cy="1065277"/>
            </a:xfrm>
            <a:custGeom>
              <a:avLst/>
              <a:gdLst>
                <a:gd name="connsiteX0" fmla="*/ 310174 w 930701"/>
                <a:gd name="connsiteY0" fmla="*/ 222154 h 1065277"/>
                <a:gd name="connsiteX1" fmla="*/ 310174 w 930701"/>
                <a:gd name="connsiteY1" fmla="*/ 842546 h 1065277"/>
                <a:gd name="connsiteX2" fmla="*/ 106118 w 930701"/>
                <a:gd name="connsiteY2" fmla="*/ 1046574 h 1065277"/>
                <a:gd name="connsiteX3" fmla="*/ 18337 w 930701"/>
                <a:gd name="connsiteY3" fmla="*/ 1047051 h 1065277"/>
                <a:gd name="connsiteX4" fmla="*/ -78 w 930701"/>
                <a:gd name="connsiteY4" fmla="*/ 1002781 h 1065277"/>
                <a:gd name="connsiteX5" fmla="*/ -78 w 930701"/>
                <a:gd name="connsiteY5" fmla="*/ 61722 h 1065277"/>
                <a:gd name="connsiteX6" fmla="*/ 62073 w 930701"/>
                <a:gd name="connsiteY6" fmla="*/ -261 h 1065277"/>
                <a:gd name="connsiteX7" fmla="*/ 105641 w 930701"/>
                <a:gd name="connsiteY7" fmla="*/ 17677 h 1065277"/>
                <a:gd name="connsiteX8" fmla="*/ 372185 w 930701"/>
                <a:gd name="connsiteY8" fmla="*/ -261 h 1065277"/>
                <a:gd name="connsiteX9" fmla="*/ 310174 w 930701"/>
                <a:gd name="connsiteY9" fmla="*/ 61722 h 1065277"/>
                <a:gd name="connsiteX10" fmla="*/ 310174 w 930701"/>
                <a:gd name="connsiteY10" fmla="*/ 222154 h 1065277"/>
                <a:gd name="connsiteX11" fmla="*/ 620398 w 930701"/>
                <a:gd name="connsiteY11" fmla="*/ 532378 h 1065277"/>
                <a:gd name="connsiteX12" fmla="*/ 310174 w 930701"/>
                <a:gd name="connsiteY12" fmla="*/ 842574 h 1065277"/>
                <a:gd name="connsiteX13" fmla="*/ 310174 w 930701"/>
                <a:gd name="connsiteY13" fmla="*/ 1003062 h 1065277"/>
                <a:gd name="connsiteX14" fmla="*/ 372241 w 930701"/>
                <a:gd name="connsiteY14" fmla="*/ 1065017 h 1065277"/>
                <a:gd name="connsiteX15" fmla="*/ 415865 w 930701"/>
                <a:gd name="connsiteY15" fmla="*/ 1047023 h 1065277"/>
                <a:gd name="connsiteX16" fmla="*/ 930623 w 930701"/>
                <a:gd name="connsiteY16" fmla="*/ 532378 h 1065277"/>
                <a:gd name="connsiteX17" fmla="*/ 416062 w 930701"/>
                <a:gd name="connsiteY17" fmla="*/ 17818 h 1065277"/>
                <a:gd name="connsiteX18" fmla="*/ 372185 w 930701"/>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1" h="1065277">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378"/>
                  </a:lnTo>
                  <a:lnTo>
                    <a:pt x="310174" y="842574"/>
                  </a:lnTo>
                  <a:lnTo>
                    <a:pt x="310174" y="1003062"/>
                  </a:lnTo>
                  <a:cubicBezTo>
                    <a:pt x="310202" y="1037310"/>
                    <a:pt x="337993" y="1065045"/>
                    <a:pt x="372241" y="1065017"/>
                  </a:cubicBezTo>
                  <a:cubicBezTo>
                    <a:pt x="388579" y="1065017"/>
                    <a:pt x="404272" y="1058533"/>
                    <a:pt x="415865" y="1047023"/>
                  </a:cubicBezTo>
                  <a:lnTo>
                    <a:pt x="930623" y="532378"/>
                  </a:lnTo>
                  <a:lnTo>
                    <a:pt x="416062" y="17818"/>
                  </a:lnTo>
                  <a:cubicBezTo>
                    <a:pt x="404412" y="6195"/>
                    <a:pt x="388636" y="-289"/>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45" name="Graphic 168">
              <a:extLst>
                <a:ext uri="{FF2B5EF4-FFF2-40B4-BE49-F238E27FC236}">
                  <a16:creationId xmlns:a16="http://schemas.microsoft.com/office/drawing/2014/main" id="{8EBE9317-A7F0-4EC8-940B-2A23EDAB8B00}"/>
                </a:ext>
              </a:extLst>
            </p:cNvPr>
            <p:cNvSpPr/>
            <p:nvPr/>
          </p:nvSpPr>
          <p:spPr>
            <a:xfrm>
              <a:off x="8027366" y="5182379"/>
              <a:ext cx="930700" cy="1065278"/>
            </a:xfrm>
            <a:custGeom>
              <a:avLst/>
              <a:gdLst>
                <a:gd name="connsiteX0" fmla="*/ 310174 w 930700"/>
                <a:gd name="connsiteY0" fmla="*/ 222154 h 1065278"/>
                <a:gd name="connsiteX1" fmla="*/ 310174 w 930700"/>
                <a:gd name="connsiteY1" fmla="*/ 842546 h 1065278"/>
                <a:gd name="connsiteX2" fmla="*/ 106146 w 930700"/>
                <a:gd name="connsiteY2" fmla="*/ 1046574 h 1065278"/>
                <a:gd name="connsiteX3" fmla="*/ 18337 w 930700"/>
                <a:gd name="connsiteY3" fmla="*/ 1047023 h 1065278"/>
                <a:gd name="connsiteX4" fmla="*/ -78 w 930700"/>
                <a:gd name="connsiteY4" fmla="*/ 1002781 h 1065278"/>
                <a:gd name="connsiteX5" fmla="*/ -78 w 930700"/>
                <a:gd name="connsiteY5" fmla="*/ 61722 h 1065278"/>
                <a:gd name="connsiteX6" fmla="*/ 62073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1 w 930700"/>
                <a:gd name="connsiteY14" fmla="*/ 1065017 h 1065278"/>
                <a:gd name="connsiteX15" fmla="*/ 415865 w 930700"/>
                <a:gd name="connsiteY15" fmla="*/ 1047023 h 1065278"/>
                <a:gd name="connsiteX16" fmla="*/ 930622 w 930700"/>
                <a:gd name="connsiteY16" fmla="*/ 532378 h 1065278"/>
                <a:gd name="connsiteX17" fmla="*/ 415977 w 930700"/>
                <a:gd name="connsiteY17" fmla="*/ 17818 h 1065278"/>
                <a:gd name="connsiteX18" fmla="*/ 372101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46" y="1046574"/>
                  </a:lnTo>
                  <a:cubicBezTo>
                    <a:pt x="82032" y="1070940"/>
                    <a:pt x="42703" y="1071137"/>
                    <a:pt x="18337" y="1047023"/>
                  </a:cubicBezTo>
                  <a:cubicBezTo>
                    <a:pt x="6518" y="1035317"/>
                    <a:pt x="-106" y="1019400"/>
                    <a:pt x="-78" y="1002781"/>
                  </a:cubicBezTo>
                  <a:lnTo>
                    <a:pt x="-78" y="61722"/>
                  </a:lnTo>
                  <a:cubicBezTo>
                    <a:pt x="-22" y="27446"/>
                    <a:pt x="27797" y="-317"/>
                    <a:pt x="62073" y="-261"/>
                  </a:cubicBezTo>
                  <a:cubicBezTo>
                    <a:pt x="78383" y="-233"/>
                    <a:pt x="94047" y="6196"/>
                    <a:pt x="105641"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02" y="1037310"/>
                    <a:pt x="337993" y="1065045"/>
                    <a:pt x="372241" y="1065017"/>
                  </a:cubicBezTo>
                  <a:cubicBezTo>
                    <a:pt x="388579" y="1065017"/>
                    <a:pt x="404272" y="1058533"/>
                    <a:pt x="415865" y="1047023"/>
                  </a:cubicBezTo>
                  <a:lnTo>
                    <a:pt x="930622" y="532378"/>
                  </a:lnTo>
                  <a:lnTo>
                    <a:pt x="415977" y="17818"/>
                  </a:lnTo>
                  <a:cubicBezTo>
                    <a:pt x="404356" y="6196"/>
                    <a:pt x="388551" y="-317"/>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46" name="Graphic 168">
              <a:extLst>
                <a:ext uri="{FF2B5EF4-FFF2-40B4-BE49-F238E27FC236}">
                  <a16:creationId xmlns:a16="http://schemas.microsoft.com/office/drawing/2014/main" id="{9A4591DC-3DBD-4172-85E3-F35B6E7E85E7}"/>
                </a:ext>
              </a:extLst>
            </p:cNvPr>
            <p:cNvSpPr/>
            <p:nvPr/>
          </p:nvSpPr>
          <p:spPr>
            <a:xfrm>
              <a:off x="9035769" y="5182379"/>
              <a:ext cx="930588" cy="1065277"/>
            </a:xfrm>
            <a:custGeom>
              <a:avLst/>
              <a:gdLst>
                <a:gd name="connsiteX0" fmla="*/ 310146 w 930588"/>
                <a:gd name="connsiteY0" fmla="*/ 222154 h 1065277"/>
                <a:gd name="connsiteX1" fmla="*/ 310146 w 930588"/>
                <a:gd name="connsiteY1" fmla="*/ 842546 h 1065277"/>
                <a:gd name="connsiteX2" fmla="*/ 106118 w 930588"/>
                <a:gd name="connsiteY2" fmla="*/ 1046574 h 1065277"/>
                <a:gd name="connsiteX3" fmla="*/ 18337 w 930588"/>
                <a:gd name="connsiteY3" fmla="*/ 1047051 h 1065277"/>
                <a:gd name="connsiteX4" fmla="*/ -78 w 930588"/>
                <a:gd name="connsiteY4" fmla="*/ 1002781 h 1065277"/>
                <a:gd name="connsiteX5" fmla="*/ -78 w 930588"/>
                <a:gd name="connsiteY5" fmla="*/ 61722 h 1065277"/>
                <a:gd name="connsiteX6" fmla="*/ 62073 w 930588"/>
                <a:gd name="connsiteY6" fmla="*/ -261 h 1065277"/>
                <a:gd name="connsiteX7" fmla="*/ 105641 w 930588"/>
                <a:gd name="connsiteY7" fmla="*/ 17677 h 1065277"/>
                <a:gd name="connsiteX8" fmla="*/ 372185 w 930588"/>
                <a:gd name="connsiteY8" fmla="*/ -261 h 1065277"/>
                <a:gd name="connsiteX9" fmla="*/ 310174 w 930588"/>
                <a:gd name="connsiteY9" fmla="*/ 61722 h 1065277"/>
                <a:gd name="connsiteX10" fmla="*/ 310174 w 930588"/>
                <a:gd name="connsiteY10" fmla="*/ 222154 h 1065277"/>
                <a:gd name="connsiteX11" fmla="*/ 620286 w 930588"/>
                <a:gd name="connsiteY11" fmla="*/ 532378 h 1065277"/>
                <a:gd name="connsiteX12" fmla="*/ 310062 w 930588"/>
                <a:gd name="connsiteY12" fmla="*/ 842574 h 1065277"/>
                <a:gd name="connsiteX13" fmla="*/ 310062 w 930588"/>
                <a:gd name="connsiteY13" fmla="*/ 1003062 h 1065277"/>
                <a:gd name="connsiteX14" fmla="*/ 372129 w 930588"/>
                <a:gd name="connsiteY14" fmla="*/ 1065017 h 1065277"/>
                <a:gd name="connsiteX15" fmla="*/ 415753 w 930588"/>
                <a:gd name="connsiteY15" fmla="*/ 1047023 h 1065277"/>
                <a:gd name="connsiteX16" fmla="*/ 930510 w 930588"/>
                <a:gd name="connsiteY16" fmla="*/ 532378 h 1065277"/>
                <a:gd name="connsiteX17" fmla="*/ 415949 w 930588"/>
                <a:gd name="connsiteY17" fmla="*/ 17818 h 1065277"/>
                <a:gd name="connsiteX18" fmla="*/ 372073 w 930588"/>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588" h="1065277">
                  <a:moveTo>
                    <a:pt x="310146" y="222154"/>
                  </a:moveTo>
                  <a:lnTo>
                    <a:pt x="310146"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286" y="532378"/>
                  </a:lnTo>
                  <a:lnTo>
                    <a:pt x="310062" y="842574"/>
                  </a:lnTo>
                  <a:lnTo>
                    <a:pt x="310062" y="1003062"/>
                  </a:lnTo>
                  <a:cubicBezTo>
                    <a:pt x="310090" y="1037310"/>
                    <a:pt x="337881" y="1065045"/>
                    <a:pt x="372129" y="1065017"/>
                  </a:cubicBezTo>
                  <a:cubicBezTo>
                    <a:pt x="388467" y="1065017"/>
                    <a:pt x="404159" y="1058533"/>
                    <a:pt x="415753" y="1047023"/>
                  </a:cubicBezTo>
                  <a:lnTo>
                    <a:pt x="930510" y="532378"/>
                  </a:lnTo>
                  <a:lnTo>
                    <a:pt x="415949" y="17818"/>
                  </a:lnTo>
                  <a:cubicBezTo>
                    <a:pt x="404300" y="6195"/>
                    <a:pt x="388523" y="-289"/>
                    <a:pt x="372073" y="-261"/>
                  </a:cubicBezTo>
                </a:path>
              </a:pathLst>
            </a:custGeom>
            <a:solidFill>
              <a:srgbClr val="FFFFFF">
                <a:alpha val="5000"/>
              </a:srgbClr>
            </a:solidFill>
            <a:ln w="2807" cap="flat">
              <a:noFill/>
              <a:prstDash val="solid"/>
              <a:miter/>
            </a:ln>
          </p:spPr>
          <p:txBody>
            <a:bodyPr rtlCol="0" anchor="ctr"/>
            <a:lstStyle/>
            <a:p>
              <a:endParaRPr lang="en-AU"/>
            </a:p>
          </p:txBody>
        </p:sp>
        <p:sp>
          <p:nvSpPr>
            <p:cNvPr id="147" name="Graphic 168">
              <a:extLst>
                <a:ext uri="{FF2B5EF4-FFF2-40B4-BE49-F238E27FC236}">
                  <a16:creationId xmlns:a16="http://schemas.microsoft.com/office/drawing/2014/main" id="{98A3B23D-8283-4A69-B242-0B54028352A1}"/>
                </a:ext>
              </a:extLst>
            </p:cNvPr>
            <p:cNvSpPr/>
            <p:nvPr/>
          </p:nvSpPr>
          <p:spPr>
            <a:xfrm>
              <a:off x="10044145"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37 w 930700"/>
                <a:gd name="connsiteY3" fmla="*/ 1047051 h 1065278"/>
                <a:gd name="connsiteX4" fmla="*/ -78 w 930700"/>
                <a:gd name="connsiteY4" fmla="*/ 1002781 h 1065278"/>
                <a:gd name="connsiteX5" fmla="*/ -78 w 930700"/>
                <a:gd name="connsiteY5" fmla="*/ 61722 h 1065278"/>
                <a:gd name="connsiteX6" fmla="*/ 62074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2 w 930700"/>
                <a:gd name="connsiteY14" fmla="*/ 1065017 h 1065278"/>
                <a:gd name="connsiteX15" fmla="*/ 415865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4" y="-261"/>
                  </a:cubicBezTo>
                  <a:cubicBezTo>
                    <a:pt x="78383" y="-233"/>
                    <a:pt x="94047" y="6196"/>
                    <a:pt x="105641" y="17677"/>
                  </a:cubicBezTo>
                  <a:close/>
                  <a:moveTo>
                    <a:pt x="372185" y="-261"/>
                  </a:moveTo>
                  <a:cubicBezTo>
                    <a:pt x="337937" y="-261"/>
                    <a:pt x="310202" y="27475"/>
                    <a:pt x="310174" y="61722"/>
                  </a:cubicBezTo>
                  <a:lnTo>
                    <a:pt x="310174" y="222154"/>
                  </a:lnTo>
                  <a:lnTo>
                    <a:pt x="620398" y="532378"/>
                  </a:lnTo>
                  <a:lnTo>
                    <a:pt x="310174" y="842574"/>
                  </a:lnTo>
                  <a:lnTo>
                    <a:pt x="310174" y="1003062"/>
                  </a:lnTo>
                  <a:cubicBezTo>
                    <a:pt x="310202" y="1037310"/>
                    <a:pt x="337993" y="1065045"/>
                    <a:pt x="372242" y="1065017"/>
                  </a:cubicBezTo>
                  <a:cubicBezTo>
                    <a:pt x="388579" y="1065017"/>
                    <a:pt x="404272" y="1058533"/>
                    <a:pt x="415865" y="1047023"/>
                  </a:cubicBezTo>
                  <a:lnTo>
                    <a:pt x="930622" y="532378"/>
                  </a:lnTo>
                  <a:lnTo>
                    <a:pt x="416062" y="17818"/>
                  </a:lnTo>
                  <a:cubicBezTo>
                    <a:pt x="404440" y="6196"/>
                    <a:pt x="388635"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48" name="Graphic 168">
              <a:extLst>
                <a:ext uri="{FF2B5EF4-FFF2-40B4-BE49-F238E27FC236}">
                  <a16:creationId xmlns:a16="http://schemas.microsoft.com/office/drawing/2014/main" id="{F0110A8A-25CB-404A-A168-6E828B1040F3}"/>
                </a:ext>
              </a:extLst>
            </p:cNvPr>
            <p:cNvSpPr/>
            <p:nvPr/>
          </p:nvSpPr>
          <p:spPr>
            <a:xfrm>
              <a:off x="11052689" y="5182379"/>
              <a:ext cx="930616" cy="1065277"/>
            </a:xfrm>
            <a:custGeom>
              <a:avLst/>
              <a:gdLst>
                <a:gd name="connsiteX0" fmla="*/ 310146 w 930616"/>
                <a:gd name="connsiteY0" fmla="*/ 222154 h 1065277"/>
                <a:gd name="connsiteX1" fmla="*/ 310146 w 930616"/>
                <a:gd name="connsiteY1" fmla="*/ 842546 h 1065277"/>
                <a:gd name="connsiteX2" fmla="*/ 106118 w 930616"/>
                <a:gd name="connsiteY2" fmla="*/ 1046574 h 1065277"/>
                <a:gd name="connsiteX3" fmla="*/ 18337 w 930616"/>
                <a:gd name="connsiteY3" fmla="*/ 1047051 h 1065277"/>
                <a:gd name="connsiteX4" fmla="*/ -78 w 930616"/>
                <a:gd name="connsiteY4" fmla="*/ 1002781 h 1065277"/>
                <a:gd name="connsiteX5" fmla="*/ -78 w 930616"/>
                <a:gd name="connsiteY5" fmla="*/ 61722 h 1065277"/>
                <a:gd name="connsiteX6" fmla="*/ 62073 w 930616"/>
                <a:gd name="connsiteY6" fmla="*/ -261 h 1065277"/>
                <a:gd name="connsiteX7" fmla="*/ 105641 w 930616"/>
                <a:gd name="connsiteY7" fmla="*/ 17677 h 1065277"/>
                <a:gd name="connsiteX8" fmla="*/ 372157 w 930616"/>
                <a:gd name="connsiteY8" fmla="*/ -261 h 1065277"/>
                <a:gd name="connsiteX9" fmla="*/ 310146 w 930616"/>
                <a:gd name="connsiteY9" fmla="*/ 61722 h 1065277"/>
                <a:gd name="connsiteX10" fmla="*/ 310146 w 930616"/>
                <a:gd name="connsiteY10" fmla="*/ 222154 h 1065277"/>
                <a:gd name="connsiteX11" fmla="*/ 620370 w 930616"/>
                <a:gd name="connsiteY11" fmla="*/ 532378 h 1065277"/>
                <a:gd name="connsiteX12" fmla="*/ 310146 w 930616"/>
                <a:gd name="connsiteY12" fmla="*/ 842574 h 1065277"/>
                <a:gd name="connsiteX13" fmla="*/ 310146 w 930616"/>
                <a:gd name="connsiteY13" fmla="*/ 1003062 h 1065277"/>
                <a:gd name="connsiteX14" fmla="*/ 372269 w 930616"/>
                <a:gd name="connsiteY14" fmla="*/ 1065017 h 1065277"/>
                <a:gd name="connsiteX15" fmla="*/ 415865 w 930616"/>
                <a:gd name="connsiteY15" fmla="*/ 1047023 h 1065277"/>
                <a:gd name="connsiteX16" fmla="*/ 930538 w 930616"/>
                <a:gd name="connsiteY16" fmla="*/ 532378 h 1065277"/>
                <a:gd name="connsiteX17" fmla="*/ 416005 w 930616"/>
                <a:gd name="connsiteY17" fmla="*/ 17818 h 1065277"/>
                <a:gd name="connsiteX18" fmla="*/ 372101 w 930616"/>
                <a:gd name="connsiteY18" fmla="*/ -261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16" h="1065277">
                  <a:moveTo>
                    <a:pt x="310146" y="222154"/>
                  </a:moveTo>
                  <a:lnTo>
                    <a:pt x="310146" y="842546"/>
                  </a:lnTo>
                  <a:lnTo>
                    <a:pt x="106118" y="1046574"/>
                  </a:lnTo>
                  <a:cubicBezTo>
                    <a:pt x="82004" y="1070940"/>
                    <a:pt x="42703" y="1071165"/>
                    <a:pt x="18337" y="1047051"/>
                  </a:cubicBezTo>
                  <a:cubicBezTo>
                    <a:pt x="6519" y="1035373"/>
                    <a:pt x="-106" y="1019400"/>
                    <a:pt x="-78" y="1002781"/>
                  </a:cubicBezTo>
                  <a:lnTo>
                    <a:pt x="-78" y="61722"/>
                  </a:lnTo>
                  <a:cubicBezTo>
                    <a:pt x="-22" y="27446"/>
                    <a:pt x="27797" y="-317"/>
                    <a:pt x="62073" y="-261"/>
                  </a:cubicBezTo>
                  <a:cubicBezTo>
                    <a:pt x="78383" y="-233"/>
                    <a:pt x="94047" y="6195"/>
                    <a:pt x="105641" y="17677"/>
                  </a:cubicBezTo>
                  <a:close/>
                  <a:moveTo>
                    <a:pt x="372157" y="-261"/>
                  </a:moveTo>
                  <a:cubicBezTo>
                    <a:pt x="337909" y="-261"/>
                    <a:pt x="310174" y="27474"/>
                    <a:pt x="310146" y="61722"/>
                  </a:cubicBezTo>
                  <a:lnTo>
                    <a:pt x="310146" y="222154"/>
                  </a:lnTo>
                  <a:lnTo>
                    <a:pt x="620370" y="532378"/>
                  </a:lnTo>
                  <a:lnTo>
                    <a:pt x="310146" y="842574"/>
                  </a:lnTo>
                  <a:lnTo>
                    <a:pt x="310146" y="1003062"/>
                  </a:lnTo>
                  <a:cubicBezTo>
                    <a:pt x="310202" y="1037338"/>
                    <a:pt x="338021" y="1065045"/>
                    <a:pt x="372269" y="1065017"/>
                  </a:cubicBezTo>
                  <a:cubicBezTo>
                    <a:pt x="388607" y="1064989"/>
                    <a:pt x="404272" y="1058533"/>
                    <a:pt x="415865" y="1047023"/>
                  </a:cubicBezTo>
                  <a:lnTo>
                    <a:pt x="930538" y="532378"/>
                  </a:lnTo>
                  <a:lnTo>
                    <a:pt x="416005" y="17818"/>
                  </a:lnTo>
                  <a:cubicBezTo>
                    <a:pt x="404356" y="6195"/>
                    <a:pt x="388551" y="-289"/>
                    <a:pt x="372101" y="-261"/>
                  </a:cubicBezTo>
                </a:path>
              </a:pathLst>
            </a:custGeom>
            <a:solidFill>
              <a:srgbClr val="FFFFFF">
                <a:alpha val="5000"/>
              </a:srgbClr>
            </a:solidFill>
            <a:ln w="2807" cap="flat">
              <a:noFill/>
              <a:prstDash val="solid"/>
              <a:miter/>
            </a:ln>
          </p:spPr>
          <p:txBody>
            <a:bodyPr rtlCol="0" anchor="ctr"/>
            <a:lstStyle/>
            <a:p>
              <a:endParaRPr lang="en-AU"/>
            </a:p>
          </p:txBody>
        </p:sp>
        <p:sp>
          <p:nvSpPr>
            <p:cNvPr id="149" name="Graphic 168">
              <a:extLst>
                <a:ext uri="{FF2B5EF4-FFF2-40B4-BE49-F238E27FC236}">
                  <a16:creationId xmlns:a16="http://schemas.microsoft.com/office/drawing/2014/main" id="{0C81C4CB-B585-4CD5-BF2F-DAE4C90D1854}"/>
                </a:ext>
              </a:extLst>
            </p:cNvPr>
            <p:cNvSpPr/>
            <p:nvPr/>
          </p:nvSpPr>
          <p:spPr>
            <a:xfrm>
              <a:off x="12060925" y="5182379"/>
              <a:ext cx="930700" cy="1065278"/>
            </a:xfrm>
            <a:custGeom>
              <a:avLst/>
              <a:gdLst>
                <a:gd name="connsiteX0" fmla="*/ 310174 w 930700"/>
                <a:gd name="connsiteY0" fmla="*/ 222154 h 1065278"/>
                <a:gd name="connsiteX1" fmla="*/ 310174 w 930700"/>
                <a:gd name="connsiteY1" fmla="*/ 842546 h 1065278"/>
                <a:gd name="connsiteX2" fmla="*/ 106118 w 930700"/>
                <a:gd name="connsiteY2" fmla="*/ 1046574 h 1065278"/>
                <a:gd name="connsiteX3" fmla="*/ 18337 w 930700"/>
                <a:gd name="connsiteY3" fmla="*/ 1047051 h 1065278"/>
                <a:gd name="connsiteX4" fmla="*/ -78 w 930700"/>
                <a:gd name="connsiteY4" fmla="*/ 1002781 h 1065278"/>
                <a:gd name="connsiteX5" fmla="*/ -78 w 930700"/>
                <a:gd name="connsiteY5" fmla="*/ 61722 h 1065278"/>
                <a:gd name="connsiteX6" fmla="*/ 62074 w 930700"/>
                <a:gd name="connsiteY6" fmla="*/ -261 h 1065278"/>
                <a:gd name="connsiteX7" fmla="*/ 105641 w 930700"/>
                <a:gd name="connsiteY7" fmla="*/ 17677 h 1065278"/>
                <a:gd name="connsiteX8" fmla="*/ 372185 w 930700"/>
                <a:gd name="connsiteY8" fmla="*/ -261 h 1065278"/>
                <a:gd name="connsiteX9" fmla="*/ 310174 w 930700"/>
                <a:gd name="connsiteY9" fmla="*/ 61722 h 1065278"/>
                <a:gd name="connsiteX10" fmla="*/ 310174 w 930700"/>
                <a:gd name="connsiteY10" fmla="*/ 222154 h 1065278"/>
                <a:gd name="connsiteX11" fmla="*/ 620398 w 930700"/>
                <a:gd name="connsiteY11" fmla="*/ 532378 h 1065278"/>
                <a:gd name="connsiteX12" fmla="*/ 310174 w 930700"/>
                <a:gd name="connsiteY12" fmla="*/ 842574 h 1065278"/>
                <a:gd name="connsiteX13" fmla="*/ 310174 w 930700"/>
                <a:gd name="connsiteY13" fmla="*/ 1003062 h 1065278"/>
                <a:gd name="connsiteX14" fmla="*/ 372242 w 930700"/>
                <a:gd name="connsiteY14" fmla="*/ 1065017 h 1065278"/>
                <a:gd name="connsiteX15" fmla="*/ 415866 w 930700"/>
                <a:gd name="connsiteY15" fmla="*/ 1047023 h 1065278"/>
                <a:gd name="connsiteX16" fmla="*/ 930622 w 930700"/>
                <a:gd name="connsiteY16" fmla="*/ 532378 h 1065278"/>
                <a:gd name="connsiteX17" fmla="*/ 416062 w 930700"/>
                <a:gd name="connsiteY17" fmla="*/ 17818 h 1065278"/>
                <a:gd name="connsiteX18" fmla="*/ 372185 w 930700"/>
                <a:gd name="connsiteY18" fmla="*/ -261 h 106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8">
                  <a:moveTo>
                    <a:pt x="310174" y="222154"/>
                  </a:moveTo>
                  <a:lnTo>
                    <a:pt x="310174" y="842546"/>
                  </a:lnTo>
                  <a:lnTo>
                    <a:pt x="106118" y="1046574"/>
                  </a:lnTo>
                  <a:cubicBezTo>
                    <a:pt x="82004" y="1070940"/>
                    <a:pt x="42703" y="1071165"/>
                    <a:pt x="18337" y="1047051"/>
                  </a:cubicBezTo>
                  <a:cubicBezTo>
                    <a:pt x="6519" y="1035373"/>
                    <a:pt x="-106" y="1019400"/>
                    <a:pt x="-78" y="1002781"/>
                  </a:cubicBezTo>
                  <a:lnTo>
                    <a:pt x="-78" y="61722"/>
                  </a:lnTo>
                  <a:cubicBezTo>
                    <a:pt x="-22" y="27446"/>
                    <a:pt x="27798" y="-317"/>
                    <a:pt x="62074" y="-261"/>
                  </a:cubicBezTo>
                  <a:cubicBezTo>
                    <a:pt x="78384" y="-233"/>
                    <a:pt x="94047" y="6196"/>
                    <a:pt x="105641" y="17677"/>
                  </a:cubicBezTo>
                  <a:close/>
                  <a:moveTo>
                    <a:pt x="372185" y="-261"/>
                  </a:moveTo>
                  <a:cubicBezTo>
                    <a:pt x="337938" y="-261"/>
                    <a:pt x="310202" y="27475"/>
                    <a:pt x="310174" y="61722"/>
                  </a:cubicBezTo>
                  <a:lnTo>
                    <a:pt x="310174" y="222154"/>
                  </a:lnTo>
                  <a:lnTo>
                    <a:pt x="620398" y="532378"/>
                  </a:lnTo>
                  <a:lnTo>
                    <a:pt x="310174" y="842574"/>
                  </a:lnTo>
                  <a:lnTo>
                    <a:pt x="310174" y="1003062"/>
                  </a:lnTo>
                  <a:cubicBezTo>
                    <a:pt x="310202" y="1037310"/>
                    <a:pt x="337994" y="1065045"/>
                    <a:pt x="372242" y="1065017"/>
                  </a:cubicBezTo>
                  <a:cubicBezTo>
                    <a:pt x="388580" y="1065017"/>
                    <a:pt x="404272" y="1058533"/>
                    <a:pt x="415866" y="1047023"/>
                  </a:cubicBezTo>
                  <a:lnTo>
                    <a:pt x="930622" y="532378"/>
                  </a:lnTo>
                  <a:lnTo>
                    <a:pt x="416062" y="17818"/>
                  </a:lnTo>
                  <a:cubicBezTo>
                    <a:pt x="404440" y="6196"/>
                    <a:pt x="388636" y="-317"/>
                    <a:pt x="372185" y="-261"/>
                  </a:cubicBezTo>
                </a:path>
              </a:pathLst>
            </a:custGeom>
            <a:solidFill>
              <a:srgbClr val="FFFFFF">
                <a:alpha val="5000"/>
              </a:srgbClr>
            </a:solidFill>
            <a:ln w="2807" cap="flat">
              <a:noFill/>
              <a:prstDash val="solid"/>
              <a:miter/>
            </a:ln>
          </p:spPr>
          <p:txBody>
            <a:bodyPr rtlCol="0" anchor="ctr"/>
            <a:lstStyle/>
            <a:p>
              <a:endParaRPr lang="en-AU"/>
            </a:p>
          </p:txBody>
        </p:sp>
        <p:sp>
          <p:nvSpPr>
            <p:cNvPr id="150" name="Graphic 168">
              <a:extLst>
                <a:ext uri="{FF2B5EF4-FFF2-40B4-BE49-F238E27FC236}">
                  <a16:creationId xmlns:a16="http://schemas.microsoft.com/office/drawing/2014/main" id="{732A4E1D-6681-4360-9AEA-9E871C766AC7}"/>
                </a:ext>
              </a:extLst>
            </p:cNvPr>
            <p:cNvSpPr/>
            <p:nvPr/>
          </p:nvSpPr>
          <p:spPr>
            <a:xfrm>
              <a:off x="3838708" y="4039370"/>
              <a:ext cx="930700" cy="1065277"/>
            </a:xfrm>
            <a:custGeom>
              <a:avLst/>
              <a:gdLst>
                <a:gd name="connsiteX0" fmla="*/ 310174 w 930700"/>
                <a:gd name="connsiteY0" fmla="*/ 222154 h 1065277"/>
                <a:gd name="connsiteX1" fmla="*/ 310174 w 930700"/>
                <a:gd name="connsiteY1" fmla="*/ 842546 h 1065277"/>
                <a:gd name="connsiteX2" fmla="*/ 106146 w 930700"/>
                <a:gd name="connsiteY2" fmla="*/ 1046573 h 1065277"/>
                <a:gd name="connsiteX3" fmla="*/ 18331 w 930700"/>
                <a:gd name="connsiteY3" fmla="*/ 1047023 h 1065277"/>
                <a:gd name="connsiteX4" fmla="*/ -78 w 930700"/>
                <a:gd name="connsiteY4" fmla="*/ 1002781 h 1065277"/>
                <a:gd name="connsiteX5" fmla="*/ -78 w 930700"/>
                <a:gd name="connsiteY5" fmla="*/ 61722 h 1065277"/>
                <a:gd name="connsiteX6" fmla="*/ 62068 w 930700"/>
                <a:gd name="connsiteY6" fmla="*/ -261 h 1065277"/>
                <a:gd name="connsiteX7" fmla="*/ 105641 w 930700"/>
                <a:gd name="connsiteY7" fmla="*/ 17677 h 1065277"/>
                <a:gd name="connsiteX8" fmla="*/ 372185 w 930700"/>
                <a:gd name="connsiteY8" fmla="*/ -261 h 1065277"/>
                <a:gd name="connsiteX9" fmla="*/ 310174 w 930700"/>
                <a:gd name="connsiteY9" fmla="*/ 61722 h 1065277"/>
                <a:gd name="connsiteX10" fmla="*/ 310174 w 930700"/>
                <a:gd name="connsiteY10" fmla="*/ 222154 h 1065277"/>
                <a:gd name="connsiteX11" fmla="*/ 620398 w 930700"/>
                <a:gd name="connsiteY11" fmla="*/ 532434 h 1065277"/>
                <a:gd name="connsiteX12" fmla="*/ 310174 w 930700"/>
                <a:gd name="connsiteY12" fmla="*/ 842574 h 1065277"/>
                <a:gd name="connsiteX13" fmla="*/ 310174 w 930700"/>
                <a:gd name="connsiteY13" fmla="*/ 1003061 h 1065277"/>
                <a:gd name="connsiteX14" fmla="*/ 372309 w 930700"/>
                <a:gd name="connsiteY14" fmla="*/ 1065017 h 1065277"/>
                <a:gd name="connsiteX15" fmla="*/ 415893 w 930700"/>
                <a:gd name="connsiteY15" fmla="*/ 1047023 h 1065277"/>
                <a:gd name="connsiteX16" fmla="*/ 930622 w 930700"/>
                <a:gd name="connsiteY16" fmla="*/ 532434 h 1065277"/>
                <a:gd name="connsiteX17" fmla="*/ 416062 w 930700"/>
                <a:gd name="connsiteY17" fmla="*/ 17873 h 1065277"/>
                <a:gd name="connsiteX18" fmla="*/ 372185 w 930700"/>
                <a:gd name="connsiteY18" fmla="*/ -205 h 106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277">
                  <a:moveTo>
                    <a:pt x="310174" y="222154"/>
                  </a:moveTo>
                  <a:lnTo>
                    <a:pt x="310174" y="842546"/>
                  </a:lnTo>
                  <a:lnTo>
                    <a:pt x="106146" y="1046573"/>
                  </a:lnTo>
                  <a:cubicBezTo>
                    <a:pt x="82018" y="1070940"/>
                    <a:pt x="42703" y="1071136"/>
                    <a:pt x="18331" y="1047023"/>
                  </a:cubicBezTo>
                  <a:cubicBezTo>
                    <a:pt x="6524" y="1035316"/>
                    <a:pt x="-106" y="1019400"/>
                    <a:pt x="-78" y="1002781"/>
                  </a:cubicBezTo>
                  <a:lnTo>
                    <a:pt x="-78" y="61722"/>
                  </a:lnTo>
                  <a:cubicBezTo>
                    <a:pt x="-36" y="27446"/>
                    <a:pt x="27789" y="-317"/>
                    <a:pt x="62068" y="-261"/>
                  </a:cubicBezTo>
                  <a:cubicBezTo>
                    <a:pt x="78386" y="-233"/>
                    <a:pt x="94039" y="6195"/>
                    <a:pt x="105641" y="17677"/>
                  </a:cubicBezTo>
                  <a:close/>
                  <a:moveTo>
                    <a:pt x="372185" y="-261"/>
                  </a:moveTo>
                  <a:cubicBezTo>
                    <a:pt x="337948" y="-261"/>
                    <a:pt x="310191" y="27474"/>
                    <a:pt x="310174" y="61722"/>
                  </a:cubicBezTo>
                  <a:lnTo>
                    <a:pt x="310174" y="222154"/>
                  </a:lnTo>
                  <a:lnTo>
                    <a:pt x="620398" y="532434"/>
                  </a:lnTo>
                  <a:lnTo>
                    <a:pt x="310174" y="842574"/>
                  </a:lnTo>
                  <a:lnTo>
                    <a:pt x="310174" y="1003061"/>
                  </a:lnTo>
                  <a:cubicBezTo>
                    <a:pt x="310227" y="1037338"/>
                    <a:pt x="338044" y="1065045"/>
                    <a:pt x="372309" y="1065017"/>
                  </a:cubicBezTo>
                  <a:cubicBezTo>
                    <a:pt x="388638" y="1064989"/>
                    <a:pt x="404297" y="1058532"/>
                    <a:pt x="415893" y="1047023"/>
                  </a:cubicBezTo>
                  <a:lnTo>
                    <a:pt x="930622" y="532434"/>
                  </a:lnTo>
                  <a:lnTo>
                    <a:pt x="416062" y="17873"/>
                  </a:lnTo>
                  <a:cubicBezTo>
                    <a:pt x="404429" y="6252"/>
                    <a:pt x="388635" y="-261"/>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51" name="Graphic 168">
              <a:extLst>
                <a:ext uri="{FF2B5EF4-FFF2-40B4-BE49-F238E27FC236}">
                  <a16:creationId xmlns:a16="http://schemas.microsoft.com/office/drawing/2014/main" id="{C7843801-9463-4806-96CE-C9995987B464}"/>
                </a:ext>
              </a:extLst>
            </p:cNvPr>
            <p:cNvSpPr/>
            <p:nvPr/>
          </p:nvSpPr>
          <p:spPr>
            <a:xfrm>
              <a:off x="4847140" y="4039370"/>
              <a:ext cx="930700" cy="1065334"/>
            </a:xfrm>
            <a:custGeom>
              <a:avLst/>
              <a:gdLst>
                <a:gd name="connsiteX0" fmla="*/ 310174 w 930700"/>
                <a:gd name="connsiteY0" fmla="*/ 222154 h 1065334"/>
                <a:gd name="connsiteX1" fmla="*/ 310174 w 930700"/>
                <a:gd name="connsiteY1" fmla="*/ 842546 h 1065334"/>
                <a:gd name="connsiteX2" fmla="*/ 106146 w 930700"/>
                <a:gd name="connsiteY2" fmla="*/ 1046573 h 1065334"/>
                <a:gd name="connsiteX3" fmla="*/ 18337 w 930700"/>
                <a:gd name="connsiteY3" fmla="*/ 1047023 h 1065334"/>
                <a:gd name="connsiteX4" fmla="*/ -78 w 930700"/>
                <a:gd name="connsiteY4" fmla="*/ 1002781 h 1065334"/>
                <a:gd name="connsiteX5" fmla="*/ -78 w 930700"/>
                <a:gd name="connsiteY5" fmla="*/ 61722 h 1065334"/>
                <a:gd name="connsiteX6" fmla="*/ 62129 w 930700"/>
                <a:gd name="connsiteY6" fmla="*/ -261 h 1065334"/>
                <a:gd name="connsiteX7" fmla="*/ 105669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434 h 1065334"/>
                <a:gd name="connsiteX12" fmla="*/ 310174 w 930700"/>
                <a:gd name="connsiteY12" fmla="*/ 842630 h 1065334"/>
                <a:gd name="connsiteX13" fmla="*/ 310174 w 930700"/>
                <a:gd name="connsiteY13" fmla="*/ 1003118 h 1065334"/>
                <a:gd name="connsiteX14" fmla="*/ 372298 w 930700"/>
                <a:gd name="connsiteY14" fmla="*/ 1065073 h 1065334"/>
                <a:gd name="connsiteX15" fmla="*/ 415893 w 930700"/>
                <a:gd name="connsiteY15" fmla="*/ 1047079 h 1065334"/>
                <a:gd name="connsiteX16" fmla="*/ 930622 w 930700"/>
                <a:gd name="connsiteY16" fmla="*/ 532434 h 1065334"/>
                <a:gd name="connsiteX17" fmla="*/ 416062 w 930700"/>
                <a:gd name="connsiteY17" fmla="*/ 17873 h 1065334"/>
                <a:gd name="connsiteX18" fmla="*/ 372185 w 930700"/>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74" y="222154"/>
                  </a:moveTo>
                  <a:lnTo>
                    <a:pt x="310174" y="842546"/>
                  </a:lnTo>
                  <a:lnTo>
                    <a:pt x="106146" y="1046573"/>
                  </a:lnTo>
                  <a:cubicBezTo>
                    <a:pt x="82033" y="1070940"/>
                    <a:pt x="42704" y="1071136"/>
                    <a:pt x="18337" y="1047023"/>
                  </a:cubicBezTo>
                  <a:cubicBezTo>
                    <a:pt x="6519" y="1035316"/>
                    <a:pt x="-106" y="1019400"/>
                    <a:pt x="-78" y="1002781"/>
                  </a:cubicBezTo>
                  <a:lnTo>
                    <a:pt x="-78" y="61722"/>
                  </a:lnTo>
                  <a:cubicBezTo>
                    <a:pt x="-22" y="27418"/>
                    <a:pt x="27853" y="-317"/>
                    <a:pt x="62129" y="-261"/>
                  </a:cubicBezTo>
                  <a:cubicBezTo>
                    <a:pt x="78439" y="-233"/>
                    <a:pt x="94075" y="6224"/>
                    <a:pt x="105669"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30" y="1037393"/>
                    <a:pt x="338049" y="1065101"/>
                    <a:pt x="372298" y="1065073"/>
                  </a:cubicBezTo>
                  <a:cubicBezTo>
                    <a:pt x="388635" y="1065045"/>
                    <a:pt x="404299" y="1058588"/>
                    <a:pt x="415893" y="1047079"/>
                  </a:cubicBezTo>
                  <a:lnTo>
                    <a:pt x="930622" y="532434"/>
                  </a:lnTo>
                  <a:lnTo>
                    <a:pt x="416062" y="17873"/>
                  </a:lnTo>
                  <a:cubicBezTo>
                    <a:pt x="404440" y="6252"/>
                    <a:pt x="388635" y="-261"/>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52" name="Graphic 168">
              <a:extLst>
                <a:ext uri="{FF2B5EF4-FFF2-40B4-BE49-F238E27FC236}">
                  <a16:creationId xmlns:a16="http://schemas.microsoft.com/office/drawing/2014/main" id="{EF974BDB-730C-4D37-95CE-B8BFC3460191}"/>
                </a:ext>
              </a:extLst>
            </p:cNvPr>
            <p:cNvSpPr/>
            <p:nvPr/>
          </p:nvSpPr>
          <p:spPr>
            <a:xfrm>
              <a:off x="5855628" y="4039370"/>
              <a:ext cx="930644" cy="1065334"/>
            </a:xfrm>
            <a:custGeom>
              <a:avLst/>
              <a:gdLst>
                <a:gd name="connsiteX0" fmla="*/ 310118 w 930644"/>
                <a:gd name="connsiteY0" fmla="*/ 222154 h 1065334"/>
                <a:gd name="connsiteX1" fmla="*/ 310118 w 930644"/>
                <a:gd name="connsiteY1" fmla="*/ 842546 h 1065334"/>
                <a:gd name="connsiteX2" fmla="*/ 106146 w 930644"/>
                <a:gd name="connsiteY2" fmla="*/ 1046601 h 1065334"/>
                <a:gd name="connsiteX3" fmla="*/ 18337 w 930644"/>
                <a:gd name="connsiteY3" fmla="*/ 1047051 h 1065334"/>
                <a:gd name="connsiteX4" fmla="*/ -78 w 930644"/>
                <a:gd name="connsiteY4" fmla="*/ 1002809 h 1065334"/>
                <a:gd name="connsiteX5" fmla="*/ -78 w 930644"/>
                <a:gd name="connsiteY5" fmla="*/ 61722 h 1065334"/>
                <a:gd name="connsiteX6" fmla="*/ 62129 w 930644"/>
                <a:gd name="connsiteY6" fmla="*/ -261 h 1065334"/>
                <a:gd name="connsiteX7" fmla="*/ 105669 w 930644"/>
                <a:gd name="connsiteY7" fmla="*/ 17677 h 1065334"/>
                <a:gd name="connsiteX8" fmla="*/ 372129 w 930644"/>
                <a:gd name="connsiteY8" fmla="*/ -261 h 1065334"/>
                <a:gd name="connsiteX9" fmla="*/ 310118 w 930644"/>
                <a:gd name="connsiteY9" fmla="*/ 61722 h 1065334"/>
                <a:gd name="connsiteX10" fmla="*/ 310118 w 930644"/>
                <a:gd name="connsiteY10" fmla="*/ 222154 h 1065334"/>
                <a:gd name="connsiteX11" fmla="*/ 620342 w 930644"/>
                <a:gd name="connsiteY11" fmla="*/ 532434 h 1065334"/>
                <a:gd name="connsiteX12" fmla="*/ 310118 w 930644"/>
                <a:gd name="connsiteY12" fmla="*/ 842630 h 1065334"/>
                <a:gd name="connsiteX13" fmla="*/ 310118 w 930644"/>
                <a:gd name="connsiteY13" fmla="*/ 1003118 h 1065334"/>
                <a:gd name="connsiteX14" fmla="*/ 372241 w 930644"/>
                <a:gd name="connsiteY14" fmla="*/ 1065073 h 1065334"/>
                <a:gd name="connsiteX15" fmla="*/ 415837 w 930644"/>
                <a:gd name="connsiteY15" fmla="*/ 1047079 h 1065334"/>
                <a:gd name="connsiteX16" fmla="*/ 930566 w 930644"/>
                <a:gd name="connsiteY16" fmla="*/ 532434 h 1065334"/>
                <a:gd name="connsiteX17" fmla="*/ 416005 w 930644"/>
                <a:gd name="connsiteY17" fmla="*/ 17873 h 1065334"/>
                <a:gd name="connsiteX18" fmla="*/ 372129 w 930644"/>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44" h="1065334">
                  <a:moveTo>
                    <a:pt x="310118" y="222154"/>
                  </a:moveTo>
                  <a:lnTo>
                    <a:pt x="310118" y="842546"/>
                  </a:lnTo>
                  <a:lnTo>
                    <a:pt x="106146" y="1046601"/>
                  </a:lnTo>
                  <a:cubicBezTo>
                    <a:pt x="82032" y="1070968"/>
                    <a:pt x="42703" y="1071164"/>
                    <a:pt x="18337" y="1047051"/>
                  </a:cubicBezTo>
                  <a:cubicBezTo>
                    <a:pt x="6519" y="1035344"/>
                    <a:pt x="-106" y="1019428"/>
                    <a:pt x="-78" y="1002809"/>
                  </a:cubicBezTo>
                  <a:lnTo>
                    <a:pt x="-78" y="61722"/>
                  </a:lnTo>
                  <a:cubicBezTo>
                    <a:pt x="-22" y="27418"/>
                    <a:pt x="27853" y="-317"/>
                    <a:pt x="62129" y="-261"/>
                  </a:cubicBezTo>
                  <a:cubicBezTo>
                    <a:pt x="78439" y="-233"/>
                    <a:pt x="94075" y="6224"/>
                    <a:pt x="105669" y="17677"/>
                  </a:cubicBezTo>
                  <a:close/>
                  <a:moveTo>
                    <a:pt x="372129" y="-261"/>
                  </a:moveTo>
                  <a:cubicBezTo>
                    <a:pt x="337881" y="-261"/>
                    <a:pt x="310146" y="27474"/>
                    <a:pt x="310118" y="61722"/>
                  </a:cubicBezTo>
                  <a:lnTo>
                    <a:pt x="310118" y="222154"/>
                  </a:lnTo>
                  <a:lnTo>
                    <a:pt x="620342" y="532434"/>
                  </a:lnTo>
                  <a:lnTo>
                    <a:pt x="310118" y="842630"/>
                  </a:lnTo>
                  <a:lnTo>
                    <a:pt x="310118" y="1003118"/>
                  </a:lnTo>
                  <a:cubicBezTo>
                    <a:pt x="310174" y="1037393"/>
                    <a:pt x="337993" y="1065101"/>
                    <a:pt x="372241" y="1065073"/>
                  </a:cubicBezTo>
                  <a:cubicBezTo>
                    <a:pt x="388579" y="1065045"/>
                    <a:pt x="404243" y="1058588"/>
                    <a:pt x="415837" y="1047079"/>
                  </a:cubicBezTo>
                  <a:lnTo>
                    <a:pt x="930566" y="532434"/>
                  </a:lnTo>
                  <a:lnTo>
                    <a:pt x="416005" y="17873"/>
                  </a:lnTo>
                  <a:cubicBezTo>
                    <a:pt x="404384" y="6252"/>
                    <a:pt x="388579" y="-261"/>
                    <a:pt x="372129" y="-205"/>
                  </a:cubicBezTo>
                </a:path>
              </a:pathLst>
            </a:custGeom>
            <a:solidFill>
              <a:srgbClr val="FFFFFF">
                <a:alpha val="5000"/>
              </a:srgbClr>
            </a:solidFill>
            <a:ln w="2807" cap="flat">
              <a:noFill/>
              <a:prstDash val="solid"/>
              <a:miter/>
            </a:ln>
          </p:spPr>
          <p:txBody>
            <a:bodyPr rtlCol="0" anchor="ctr"/>
            <a:lstStyle/>
            <a:p>
              <a:endParaRPr lang="en-AU"/>
            </a:p>
          </p:txBody>
        </p:sp>
        <p:sp>
          <p:nvSpPr>
            <p:cNvPr id="153" name="Graphic 168">
              <a:extLst>
                <a:ext uri="{FF2B5EF4-FFF2-40B4-BE49-F238E27FC236}">
                  <a16:creationId xmlns:a16="http://schemas.microsoft.com/office/drawing/2014/main" id="{443DCEF5-5642-417A-B00B-4E88F2C722C9}"/>
                </a:ext>
              </a:extLst>
            </p:cNvPr>
            <p:cNvSpPr/>
            <p:nvPr/>
          </p:nvSpPr>
          <p:spPr>
            <a:xfrm>
              <a:off x="6864032"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7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57 w 930672"/>
                <a:gd name="connsiteY8" fmla="*/ -261 h 1065334"/>
                <a:gd name="connsiteX9" fmla="*/ 310146 w 930672"/>
                <a:gd name="connsiteY9" fmla="*/ 61722 h 1065334"/>
                <a:gd name="connsiteX10" fmla="*/ 310146 w 930672"/>
                <a:gd name="connsiteY10" fmla="*/ 222154 h 1065334"/>
                <a:gd name="connsiteX11" fmla="*/ 620370 w 930672"/>
                <a:gd name="connsiteY11" fmla="*/ 532434 h 1065334"/>
                <a:gd name="connsiteX12" fmla="*/ 310146 w 930672"/>
                <a:gd name="connsiteY12" fmla="*/ 842630 h 1065334"/>
                <a:gd name="connsiteX13" fmla="*/ 310146 w 930672"/>
                <a:gd name="connsiteY13" fmla="*/ 1003118 h 1065334"/>
                <a:gd name="connsiteX14" fmla="*/ 372269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57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7" y="1047051"/>
                  </a:cubicBezTo>
                  <a:cubicBezTo>
                    <a:pt x="6519" y="1035372"/>
                    <a:pt x="-106" y="1019400"/>
                    <a:pt x="-78" y="1002781"/>
                  </a:cubicBezTo>
                  <a:lnTo>
                    <a:pt x="-78" y="61722"/>
                  </a:lnTo>
                  <a:cubicBezTo>
                    <a:pt x="-22" y="27446"/>
                    <a:pt x="27797" y="-317"/>
                    <a:pt x="62073" y="-261"/>
                  </a:cubicBezTo>
                  <a:cubicBezTo>
                    <a:pt x="78383" y="-233"/>
                    <a:pt x="94047" y="6195"/>
                    <a:pt x="105641" y="17677"/>
                  </a:cubicBezTo>
                  <a:close/>
                  <a:moveTo>
                    <a:pt x="372157" y="-261"/>
                  </a:moveTo>
                  <a:cubicBezTo>
                    <a:pt x="337909" y="-261"/>
                    <a:pt x="310174" y="27474"/>
                    <a:pt x="310146" y="61722"/>
                  </a:cubicBezTo>
                  <a:lnTo>
                    <a:pt x="310146" y="222154"/>
                  </a:lnTo>
                  <a:lnTo>
                    <a:pt x="620370" y="532434"/>
                  </a:lnTo>
                  <a:lnTo>
                    <a:pt x="310146" y="842630"/>
                  </a:lnTo>
                  <a:lnTo>
                    <a:pt x="310146" y="1003118"/>
                  </a:lnTo>
                  <a:cubicBezTo>
                    <a:pt x="310202" y="1037393"/>
                    <a:pt x="338021" y="1065101"/>
                    <a:pt x="372269" y="1065073"/>
                  </a:cubicBezTo>
                  <a:cubicBezTo>
                    <a:pt x="388607" y="1065045"/>
                    <a:pt x="404272" y="1058588"/>
                    <a:pt x="415865" y="1047079"/>
                  </a:cubicBezTo>
                  <a:lnTo>
                    <a:pt x="930594" y="532434"/>
                  </a:lnTo>
                  <a:lnTo>
                    <a:pt x="416062" y="17873"/>
                  </a:lnTo>
                  <a:cubicBezTo>
                    <a:pt x="404412" y="6252"/>
                    <a:pt x="388607" y="-233"/>
                    <a:pt x="372157" y="-205"/>
                  </a:cubicBezTo>
                </a:path>
              </a:pathLst>
            </a:custGeom>
            <a:solidFill>
              <a:srgbClr val="FFFFFF">
                <a:alpha val="5000"/>
              </a:srgbClr>
            </a:solidFill>
            <a:ln w="2807" cap="flat">
              <a:noFill/>
              <a:prstDash val="solid"/>
              <a:miter/>
            </a:ln>
          </p:spPr>
          <p:txBody>
            <a:bodyPr rtlCol="0" anchor="ctr"/>
            <a:lstStyle/>
            <a:p>
              <a:endParaRPr lang="en-AU"/>
            </a:p>
          </p:txBody>
        </p:sp>
        <p:sp>
          <p:nvSpPr>
            <p:cNvPr id="154" name="Graphic 168">
              <a:extLst>
                <a:ext uri="{FF2B5EF4-FFF2-40B4-BE49-F238E27FC236}">
                  <a16:creationId xmlns:a16="http://schemas.microsoft.com/office/drawing/2014/main" id="{D667C4F6-ACC1-4D7D-8F77-2751EC91C607}"/>
                </a:ext>
              </a:extLst>
            </p:cNvPr>
            <p:cNvSpPr/>
            <p:nvPr/>
          </p:nvSpPr>
          <p:spPr>
            <a:xfrm>
              <a:off x="7872464" y="4039370"/>
              <a:ext cx="930671" cy="1065334"/>
            </a:xfrm>
            <a:custGeom>
              <a:avLst/>
              <a:gdLst>
                <a:gd name="connsiteX0" fmla="*/ 310146 w 930671"/>
                <a:gd name="connsiteY0" fmla="*/ 222154 h 1065334"/>
                <a:gd name="connsiteX1" fmla="*/ 310146 w 930671"/>
                <a:gd name="connsiteY1" fmla="*/ 842546 h 1065334"/>
                <a:gd name="connsiteX2" fmla="*/ 106118 w 930671"/>
                <a:gd name="connsiteY2" fmla="*/ 1046573 h 1065334"/>
                <a:gd name="connsiteX3" fmla="*/ 18336 w 930671"/>
                <a:gd name="connsiteY3" fmla="*/ 1047051 h 1065334"/>
                <a:gd name="connsiteX4" fmla="*/ -78 w 930671"/>
                <a:gd name="connsiteY4" fmla="*/ 1002781 h 1065334"/>
                <a:gd name="connsiteX5" fmla="*/ -78 w 930671"/>
                <a:gd name="connsiteY5" fmla="*/ 61722 h 1065334"/>
                <a:gd name="connsiteX6" fmla="*/ 62073 w 930671"/>
                <a:gd name="connsiteY6" fmla="*/ -261 h 1065334"/>
                <a:gd name="connsiteX7" fmla="*/ 105641 w 930671"/>
                <a:gd name="connsiteY7" fmla="*/ 17677 h 1065334"/>
                <a:gd name="connsiteX8" fmla="*/ 372157 w 930671"/>
                <a:gd name="connsiteY8" fmla="*/ -261 h 1065334"/>
                <a:gd name="connsiteX9" fmla="*/ 310146 w 930671"/>
                <a:gd name="connsiteY9" fmla="*/ 61722 h 1065334"/>
                <a:gd name="connsiteX10" fmla="*/ 310146 w 930671"/>
                <a:gd name="connsiteY10" fmla="*/ 222154 h 1065334"/>
                <a:gd name="connsiteX11" fmla="*/ 620369 w 930671"/>
                <a:gd name="connsiteY11" fmla="*/ 532434 h 1065334"/>
                <a:gd name="connsiteX12" fmla="*/ 310146 w 930671"/>
                <a:gd name="connsiteY12" fmla="*/ 842630 h 1065334"/>
                <a:gd name="connsiteX13" fmla="*/ 310146 w 930671"/>
                <a:gd name="connsiteY13" fmla="*/ 1003118 h 1065334"/>
                <a:gd name="connsiteX14" fmla="*/ 372269 w 930671"/>
                <a:gd name="connsiteY14" fmla="*/ 1065073 h 1065334"/>
                <a:gd name="connsiteX15" fmla="*/ 415865 w 930671"/>
                <a:gd name="connsiteY15" fmla="*/ 1047079 h 1065334"/>
                <a:gd name="connsiteX16" fmla="*/ 930594 w 930671"/>
                <a:gd name="connsiteY16" fmla="*/ 532434 h 1065334"/>
                <a:gd name="connsiteX17" fmla="*/ 416062 w 930671"/>
                <a:gd name="connsiteY17" fmla="*/ 17873 h 1065334"/>
                <a:gd name="connsiteX18" fmla="*/ 372157 w 930671"/>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1"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3" y="27446"/>
                    <a:pt x="27797" y="-317"/>
                    <a:pt x="62073" y="-261"/>
                  </a:cubicBezTo>
                  <a:cubicBezTo>
                    <a:pt x="78383" y="-233"/>
                    <a:pt x="94047" y="6195"/>
                    <a:pt x="105641" y="17677"/>
                  </a:cubicBezTo>
                  <a:close/>
                  <a:moveTo>
                    <a:pt x="372157" y="-261"/>
                  </a:moveTo>
                  <a:cubicBezTo>
                    <a:pt x="337909" y="-261"/>
                    <a:pt x="310173" y="27474"/>
                    <a:pt x="310146" y="61722"/>
                  </a:cubicBezTo>
                  <a:lnTo>
                    <a:pt x="310146" y="222154"/>
                  </a:lnTo>
                  <a:lnTo>
                    <a:pt x="620369" y="532434"/>
                  </a:lnTo>
                  <a:lnTo>
                    <a:pt x="310146" y="842630"/>
                  </a:lnTo>
                  <a:lnTo>
                    <a:pt x="310146" y="1003118"/>
                  </a:lnTo>
                  <a:cubicBezTo>
                    <a:pt x="310201" y="1037393"/>
                    <a:pt x="338021" y="1065101"/>
                    <a:pt x="372269" y="1065073"/>
                  </a:cubicBezTo>
                  <a:cubicBezTo>
                    <a:pt x="388607" y="1065045"/>
                    <a:pt x="404271" y="1058588"/>
                    <a:pt x="415865" y="1047079"/>
                  </a:cubicBezTo>
                  <a:lnTo>
                    <a:pt x="930594" y="532434"/>
                  </a:lnTo>
                  <a:lnTo>
                    <a:pt x="416062" y="17873"/>
                  </a:lnTo>
                  <a:cubicBezTo>
                    <a:pt x="404411" y="6252"/>
                    <a:pt x="388607" y="-233"/>
                    <a:pt x="372157" y="-205"/>
                  </a:cubicBezTo>
                </a:path>
              </a:pathLst>
            </a:custGeom>
            <a:solidFill>
              <a:srgbClr val="FFFFFF">
                <a:alpha val="5000"/>
              </a:srgbClr>
            </a:solidFill>
            <a:ln w="2807" cap="flat">
              <a:noFill/>
              <a:prstDash val="solid"/>
              <a:miter/>
            </a:ln>
          </p:spPr>
          <p:txBody>
            <a:bodyPr rtlCol="0" anchor="ctr"/>
            <a:lstStyle/>
            <a:p>
              <a:endParaRPr lang="en-AU"/>
            </a:p>
          </p:txBody>
        </p:sp>
        <p:sp>
          <p:nvSpPr>
            <p:cNvPr id="155" name="Graphic 168">
              <a:extLst>
                <a:ext uri="{FF2B5EF4-FFF2-40B4-BE49-F238E27FC236}">
                  <a16:creationId xmlns:a16="http://schemas.microsoft.com/office/drawing/2014/main" id="{B1F59A2A-6F6A-4541-93C7-992F08C6BB42}"/>
                </a:ext>
              </a:extLst>
            </p:cNvPr>
            <p:cNvSpPr/>
            <p:nvPr/>
          </p:nvSpPr>
          <p:spPr>
            <a:xfrm>
              <a:off x="8880896"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6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85 w 930672"/>
                <a:gd name="connsiteY8" fmla="*/ -261 h 1065334"/>
                <a:gd name="connsiteX9" fmla="*/ 310174 w 930672"/>
                <a:gd name="connsiteY9" fmla="*/ 61722 h 1065334"/>
                <a:gd name="connsiteX10" fmla="*/ 310174 w 930672"/>
                <a:gd name="connsiteY10" fmla="*/ 222154 h 1065334"/>
                <a:gd name="connsiteX11" fmla="*/ 620370 w 930672"/>
                <a:gd name="connsiteY11" fmla="*/ 532434 h 1065334"/>
                <a:gd name="connsiteX12" fmla="*/ 310174 w 930672"/>
                <a:gd name="connsiteY12" fmla="*/ 842630 h 1065334"/>
                <a:gd name="connsiteX13" fmla="*/ 310174 w 930672"/>
                <a:gd name="connsiteY13" fmla="*/ 1003118 h 1065334"/>
                <a:gd name="connsiteX14" fmla="*/ 372241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85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70" y="532434"/>
                  </a:lnTo>
                  <a:lnTo>
                    <a:pt x="310174" y="842630"/>
                  </a:lnTo>
                  <a:lnTo>
                    <a:pt x="310174" y="1003118"/>
                  </a:lnTo>
                  <a:cubicBezTo>
                    <a:pt x="310202" y="1037366"/>
                    <a:pt x="337993" y="1065101"/>
                    <a:pt x="372241" y="1065073"/>
                  </a:cubicBezTo>
                  <a:cubicBezTo>
                    <a:pt x="388579" y="1065073"/>
                    <a:pt x="404271" y="1058588"/>
                    <a:pt x="415865" y="1047079"/>
                  </a:cubicBezTo>
                  <a:lnTo>
                    <a:pt x="930594"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56" name="Graphic 168">
              <a:extLst>
                <a:ext uri="{FF2B5EF4-FFF2-40B4-BE49-F238E27FC236}">
                  <a16:creationId xmlns:a16="http://schemas.microsoft.com/office/drawing/2014/main" id="{8A9C6582-91E5-48F7-8B81-99B450ACA23B}"/>
                </a:ext>
              </a:extLst>
            </p:cNvPr>
            <p:cNvSpPr/>
            <p:nvPr/>
          </p:nvSpPr>
          <p:spPr>
            <a:xfrm>
              <a:off x="9889328" y="4039370"/>
              <a:ext cx="930672" cy="1065334"/>
            </a:xfrm>
            <a:custGeom>
              <a:avLst/>
              <a:gdLst>
                <a:gd name="connsiteX0" fmla="*/ 310146 w 930672"/>
                <a:gd name="connsiteY0" fmla="*/ 222154 h 1065334"/>
                <a:gd name="connsiteX1" fmla="*/ 310146 w 930672"/>
                <a:gd name="connsiteY1" fmla="*/ 842546 h 1065334"/>
                <a:gd name="connsiteX2" fmla="*/ 106118 w 930672"/>
                <a:gd name="connsiteY2" fmla="*/ 1046573 h 1065334"/>
                <a:gd name="connsiteX3" fmla="*/ 18336 w 930672"/>
                <a:gd name="connsiteY3" fmla="*/ 1047051 h 1065334"/>
                <a:gd name="connsiteX4" fmla="*/ -78 w 930672"/>
                <a:gd name="connsiteY4" fmla="*/ 1002781 h 1065334"/>
                <a:gd name="connsiteX5" fmla="*/ -78 w 930672"/>
                <a:gd name="connsiteY5" fmla="*/ 61722 h 1065334"/>
                <a:gd name="connsiteX6" fmla="*/ 62073 w 930672"/>
                <a:gd name="connsiteY6" fmla="*/ -261 h 1065334"/>
                <a:gd name="connsiteX7" fmla="*/ 105641 w 930672"/>
                <a:gd name="connsiteY7" fmla="*/ 17677 h 1065334"/>
                <a:gd name="connsiteX8" fmla="*/ 372185 w 930672"/>
                <a:gd name="connsiteY8" fmla="*/ -261 h 1065334"/>
                <a:gd name="connsiteX9" fmla="*/ 310174 w 930672"/>
                <a:gd name="connsiteY9" fmla="*/ 61722 h 1065334"/>
                <a:gd name="connsiteX10" fmla="*/ 310174 w 930672"/>
                <a:gd name="connsiteY10" fmla="*/ 222154 h 1065334"/>
                <a:gd name="connsiteX11" fmla="*/ 620398 w 930672"/>
                <a:gd name="connsiteY11" fmla="*/ 532434 h 1065334"/>
                <a:gd name="connsiteX12" fmla="*/ 310174 w 930672"/>
                <a:gd name="connsiteY12" fmla="*/ 842630 h 1065334"/>
                <a:gd name="connsiteX13" fmla="*/ 310174 w 930672"/>
                <a:gd name="connsiteY13" fmla="*/ 1003118 h 1065334"/>
                <a:gd name="connsiteX14" fmla="*/ 372241 w 930672"/>
                <a:gd name="connsiteY14" fmla="*/ 1065073 h 1065334"/>
                <a:gd name="connsiteX15" fmla="*/ 415865 w 930672"/>
                <a:gd name="connsiteY15" fmla="*/ 1047079 h 1065334"/>
                <a:gd name="connsiteX16" fmla="*/ 930594 w 930672"/>
                <a:gd name="connsiteY16" fmla="*/ 532434 h 1065334"/>
                <a:gd name="connsiteX17" fmla="*/ 416062 w 930672"/>
                <a:gd name="connsiteY17" fmla="*/ 17873 h 1065334"/>
                <a:gd name="connsiteX18" fmla="*/ 372185 w 930672"/>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672" h="1065334">
                  <a:moveTo>
                    <a:pt x="310146" y="222154"/>
                  </a:moveTo>
                  <a:lnTo>
                    <a:pt x="310146" y="842546"/>
                  </a:lnTo>
                  <a:lnTo>
                    <a:pt x="106118" y="1046573"/>
                  </a:lnTo>
                  <a:cubicBezTo>
                    <a:pt x="82004" y="1070940"/>
                    <a:pt x="42703" y="1071164"/>
                    <a:pt x="18336"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02" y="1037366"/>
                    <a:pt x="337993" y="1065101"/>
                    <a:pt x="372241" y="1065073"/>
                  </a:cubicBezTo>
                  <a:cubicBezTo>
                    <a:pt x="388579" y="1065073"/>
                    <a:pt x="404272" y="1058588"/>
                    <a:pt x="415865" y="1047079"/>
                  </a:cubicBezTo>
                  <a:lnTo>
                    <a:pt x="930594"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57" name="Graphic 168">
              <a:extLst>
                <a:ext uri="{FF2B5EF4-FFF2-40B4-BE49-F238E27FC236}">
                  <a16:creationId xmlns:a16="http://schemas.microsoft.com/office/drawing/2014/main" id="{D07B60A4-6F27-49B8-BE3B-FED2912A493E}"/>
                </a:ext>
              </a:extLst>
            </p:cNvPr>
            <p:cNvSpPr/>
            <p:nvPr/>
          </p:nvSpPr>
          <p:spPr>
            <a:xfrm>
              <a:off x="10897760" y="4039370"/>
              <a:ext cx="930700" cy="1065334"/>
            </a:xfrm>
            <a:custGeom>
              <a:avLst/>
              <a:gdLst>
                <a:gd name="connsiteX0" fmla="*/ 310146 w 930700"/>
                <a:gd name="connsiteY0" fmla="*/ 222154 h 1065334"/>
                <a:gd name="connsiteX1" fmla="*/ 310146 w 930700"/>
                <a:gd name="connsiteY1" fmla="*/ 842546 h 1065334"/>
                <a:gd name="connsiteX2" fmla="*/ 106118 w 930700"/>
                <a:gd name="connsiteY2" fmla="*/ 1046573 h 1065334"/>
                <a:gd name="connsiteX3" fmla="*/ 18337 w 930700"/>
                <a:gd name="connsiteY3" fmla="*/ 1047051 h 1065334"/>
                <a:gd name="connsiteX4" fmla="*/ -78 w 930700"/>
                <a:gd name="connsiteY4" fmla="*/ 1002781 h 1065334"/>
                <a:gd name="connsiteX5" fmla="*/ -78 w 930700"/>
                <a:gd name="connsiteY5" fmla="*/ 61722 h 1065334"/>
                <a:gd name="connsiteX6" fmla="*/ 62073 w 930700"/>
                <a:gd name="connsiteY6" fmla="*/ -261 h 1065334"/>
                <a:gd name="connsiteX7" fmla="*/ 105641 w 930700"/>
                <a:gd name="connsiteY7" fmla="*/ 17677 h 1065334"/>
                <a:gd name="connsiteX8" fmla="*/ 372185 w 930700"/>
                <a:gd name="connsiteY8" fmla="*/ -261 h 1065334"/>
                <a:gd name="connsiteX9" fmla="*/ 310174 w 930700"/>
                <a:gd name="connsiteY9" fmla="*/ 61722 h 1065334"/>
                <a:gd name="connsiteX10" fmla="*/ 310174 w 930700"/>
                <a:gd name="connsiteY10" fmla="*/ 222154 h 1065334"/>
                <a:gd name="connsiteX11" fmla="*/ 620398 w 930700"/>
                <a:gd name="connsiteY11" fmla="*/ 532434 h 1065334"/>
                <a:gd name="connsiteX12" fmla="*/ 310174 w 930700"/>
                <a:gd name="connsiteY12" fmla="*/ 842630 h 1065334"/>
                <a:gd name="connsiteX13" fmla="*/ 310174 w 930700"/>
                <a:gd name="connsiteY13" fmla="*/ 1003118 h 1065334"/>
                <a:gd name="connsiteX14" fmla="*/ 372241 w 930700"/>
                <a:gd name="connsiteY14" fmla="*/ 1065073 h 1065334"/>
                <a:gd name="connsiteX15" fmla="*/ 415865 w 930700"/>
                <a:gd name="connsiteY15" fmla="*/ 1047079 h 1065334"/>
                <a:gd name="connsiteX16" fmla="*/ 930622 w 930700"/>
                <a:gd name="connsiteY16" fmla="*/ 532434 h 1065334"/>
                <a:gd name="connsiteX17" fmla="*/ 416062 w 930700"/>
                <a:gd name="connsiteY17" fmla="*/ 17873 h 1065334"/>
                <a:gd name="connsiteX18" fmla="*/ 372185 w 930700"/>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700" h="1065334">
                  <a:moveTo>
                    <a:pt x="310146" y="222154"/>
                  </a:moveTo>
                  <a:lnTo>
                    <a:pt x="310146" y="842546"/>
                  </a:lnTo>
                  <a:lnTo>
                    <a:pt x="106118" y="1046573"/>
                  </a:lnTo>
                  <a:cubicBezTo>
                    <a:pt x="82004" y="1070940"/>
                    <a:pt x="42703" y="1071164"/>
                    <a:pt x="18337" y="1047051"/>
                  </a:cubicBezTo>
                  <a:cubicBezTo>
                    <a:pt x="6518"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398" y="532434"/>
                  </a:lnTo>
                  <a:lnTo>
                    <a:pt x="310174" y="842630"/>
                  </a:lnTo>
                  <a:lnTo>
                    <a:pt x="310174" y="1003118"/>
                  </a:lnTo>
                  <a:cubicBezTo>
                    <a:pt x="310202" y="1037366"/>
                    <a:pt x="337993" y="1065101"/>
                    <a:pt x="372241" y="1065073"/>
                  </a:cubicBezTo>
                  <a:cubicBezTo>
                    <a:pt x="388579" y="1065073"/>
                    <a:pt x="404272" y="1058588"/>
                    <a:pt x="415865" y="1047079"/>
                  </a:cubicBezTo>
                  <a:lnTo>
                    <a:pt x="930622" y="532434"/>
                  </a:lnTo>
                  <a:lnTo>
                    <a:pt x="416062" y="17873"/>
                  </a:lnTo>
                  <a:cubicBezTo>
                    <a:pt x="404411" y="6252"/>
                    <a:pt x="388635" y="-233"/>
                    <a:pt x="372185" y="-205"/>
                  </a:cubicBezTo>
                </a:path>
              </a:pathLst>
            </a:custGeom>
            <a:solidFill>
              <a:srgbClr val="FFFFFF">
                <a:alpha val="5000"/>
              </a:srgbClr>
            </a:solidFill>
            <a:ln w="2807" cap="flat">
              <a:noFill/>
              <a:prstDash val="solid"/>
              <a:miter/>
            </a:ln>
          </p:spPr>
          <p:txBody>
            <a:bodyPr rtlCol="0" anchor="ctr"/>
            <a:lstStyle/>
            <a:p>
              <a:endParaRPr lang="en-AU"/>
            </a:p>
          </p:txBody>
        </p:sp>
        <p:sp>
          <p:nvSpPr>
            <p:cNvPr id="158" name="Graphic 168">
              <a:extLst>
                <a:ext uri="{FF2B5EF4-FFF2-40B4-BE49-F238E27FC236}">
                  <a16:creationId xmlns:a16="http://schemas.microsoft.com/office/drawing/2014/main" id="{BB857D5F-8C8A-488C-95F9-881C114C3FD6}"/>
                </a:ext>
              </a:extLst>
            </p:cNvPr>
            <p:cNvSpPr/>
            <p:nvPr/>
          </p:nvSpPr>
          <p:spPr>
            <a:xfrm>
              <a:off x="11906080" y="4039370"/>
              <a:ext cx="930813" cy="1065334"/>
            </a:xfrm>
            <a:custGeom>
              <a:avLst/>
              <a:gdLst>
                <a:gd name="connsiteX0" fmla="*/ 310146 w 930813"/>
                <a:gd name="connsiteY0" fmla="*/ 222154 h 1065334"/>
                <a:gd name="connsiteX1" fmla="*/ 310146 w 930813"/>
                <a:gd name="connsiteY1" fmla="*/ 842546 h 1065334"/>
                <a:gd name="connsiteX2" fmla="*/ 106118 w 930813"/>
                <a:gd name="connsiteY2" fmla="*/ 1046573 h 1065334"/>
                <a:gd name="connsiteX3" fmla="*/ 18337 w 930813"/>
                <a:gd name="connsiteY3" fmla="*/ 1047051 h 1065334"/>
                <a:gd name="connsiteX4" fmla="*/ -78 w 930813"/>
                <a:gd name="connsiteY4" fmla="*/ 1002781 h 1065334"/>
                <a:gd name="connsiteX5" fmla="*/ -78 w 930813"/>
                <a:gd name="connsiteY5" fmla="*/ 61722 h 1065334"/>
                <a:gd name="connsiteX6" fmla="*/ 62073 w 930813"/>
                <a:gd name="connsiteY6" fmla="*/ -261 h 1065334"/>
                <a:gd name="connsiteX7" fmla="*/ 105641 w 930813"/>
                <a:gd name="connsiteY7" fmla="*/ 17677 h 1065334"/>
                <a:gd name="connsiteX8" fmla="*/ 372185 w 930813"/>
                <a:gd name="connsiteY8" fmla="*/ -261 h 1065334"/>
                <a:gd name="connsiteX9" fmla="*/ 310174 w 930813"/>
                <a:gd name="connsiteY9" fmla="*/ 61722 h 1065334"/>
                <a:gd name="connsiteX10" fmla="*/ 310174 w 930813"/>
                <a:gd name="connsiteY10" fmla="*/ 222154 h 1065334"/>
                <a:gd name="connsiteX11" fmla="*/ 620511 w 930813"/>
                <a:gd name="connsiteY11" fmla="*/ 532434 h 1065334"/>
                <a:gd name="connsiteX12" fmla="*/ 310286 w 930813"/>
                <a:gd name="connsiteY12" fmla="*/ 842630 h 1065334"/>
                <a:gd name="connsiteX13" fmla="*/ 310286 w 930813"/>
                <a:gd name="connsiteY13" fmla="*/ 1003118 h 1065334"/>
                <a:gd name="connsiteX14" fmla="*/ 372353 w 930813"/>
                <a:gd name="connsiteY14" fmla="*/ 1065073 h 1065334"/>
                <a:gd name="connsiteX15" fmla="*/ 415977 w 930813"/>
                <a:gd name="connsiteY15" fmla="*/ 1047079 h 1065334"/>
                <a:gd name="connsiteX16" fmla="*/ 930735 w 930813"/>
                <a:gd name="connsiteY16" fmla="*/ 532434 h 1065334"/>
                <a:gd name="connsiteX17" fmla="*/ 416174 w 930813"/>
                <a:gd name="connsiteY17" fmla="*/ 17873 h 1065334"/>
                <a:gd name="connsiteX18" fmla="*/ 372297 w 930813"/>
                <a:gd name="connsiteY18" fmla="*/ -205 h 106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813" h="1065334">
                  <a:moveTo>
                    <a:pt x="310146" y="222154"/>
                  </a:moveTo>
                  <a:lnTo>
                    <a:pt x="310146" y="842546"/>
                  </a:lnTo>
                  <a:lnTo>
                    <a:pt x="106118" y="1046573"/>
                  </a:lnTo>
                  <a:cubicBezTo>
                    <a:pt x="82004" y="1070940"/>
                    <a:pt x="42703" y="1071164"/>
                    <a:pt x="18337" y="1047051"/>
                  </a:cubicBezTo>
                  <a:cubicBezTo>
                    <a:pt x="6519" y="1035372"/>
                    <a:pt x="-106" y="1019400"/>
                    <a:pt x="-78" y="1002781"/>
                  </a:cubicBezTo>
                  <a:lnTo>
                    <a:pt x="-78" y="61722"/>
                  </a:lnTo>
                  <a:cubicBezTo>
                    <a:pt x="-22" y="27446"/>
                    <a:pt x="27797" y="-317"/>
                    <a:pt x="62073" y="-261"/>
                  </a:cubicBezTo>
                  <a:cubicBezTo>
                    <a:pt x="78383" y="-233"/>
                    <a:pt x="94047" y="6195"/>
                    <a:pt x="105641" y="17677"/>
                  </a:cubicBezTo>
                  <a:close/>
                  <a:moveTo>
                    <a:pt x="372185" y="-261"/>
                  </a:moveTo>
                  <a:cubicBezTo>
                    <a:pt x="337937" y="-261"/>
                    <a:pt x="310202" y="27474"/>
                    <a:pt x="310174" y="61722"/>
                  </a:cubicBezTo>
                  <a:lnTo>
                    <a:pt x="310174" y="222154"/>
                  </a:lnTo>
                  <a:lnTo>
                    <a:pt x="620511" y="532434"/>
                  </a:lnTo>
                  <a:lnTo>
                    <a:pt x="310286" y="842630"/>
                  </a:lnTo>
                  <a:lnTo>
                    <a:pt x="310286" y="1003118"/>
                  </a:lnTo>
                  <a:cubicBezTo>
                    <a:pt x="310314" y="1037366"/>
                    <a:pt x="338106" y="1065101"/>
                    <a:pt x="372353" y="1065073"/>
                  </a:cubicBezTo>
                  <a:cubicBezTo>
                    <a:pt x="388691" y="1065073"/>
                    <a:pt x="404384" y="1058588"/>
                    <a:pt x="415977" y="1047079"/>
                  </a:cubicBezTo>
                  <a:lnTo>
                    <a:pt x="930735" y="532434"/>
                  </a:lnTo>
                  <a:lnTo>
                    <a:pt x="416174" y="17873"/>
                  </a:lnTo>
                  <a:cubicBezTo>
                    <a:pt x="404524" y="6252"/>
                    <a:pt x="388748" y="-233"/>
                    <a:pt x="372297" y="-205"/>
                  </a:cubicBezTo>
                </a:path>
              </a:pathLst>
            </a:custGeom>
            <a:solidFill>
              <a:srgbClr val="FFFFFF">
                <a:alpha val="5000"/>
              </a:srgbClr>
            </a:solidFill>
            <a:ln w="2807" cap="flat">
              <a:noFill/>
              <a:prstDash val="solid"/>
              <a:miter/>
            </a:ln>
          </p:spPr>
          <p:txBody>
            <a:bodyPr rtlCol="0" anchor="ctr"/>
            <a:lstStyle/>
            <a:p>
              <a:endParaRPr lang="en-AU"/>
            </a:p>
          </p:txBody>
        </p:sp>
        <p:sp>
          <p:nvSpPr>
            <p:cNvPr id="159" name="Graphic 168">
              <a:extLst>
                <a:ext uri="{FF2B5EF4-FFF2-40B4-BE49-F238E27FC236}">
                  <a16:creationId xmlns:a16="http://schemas.microsoft.com/office/drawing/2014/main" id="{78F8FB81-C3BF-4D87-AFD6-35F9F36C66EC}"/>
                </a:ext>
              </a:extLst>
            </p:cNvPr>
            <p:cNvSpPr/>
            <p:nvPr/>
          </p:nvSpPr>
          <p:spPr>
            <a:xfrm>
              <a:off x="6553780"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160" name="Graphic 168">
              <a:extLst>
                <a:ext uri="{FF2B5EF4-FFF2-40B4-BE49-F238E27FC236}">
                  <a16:creationId xmlns:a16="http://schemas.microsoft.com/office/drawing/2014/main" id="{CA6644EC-8E68-44C2-9F45-425DD6D9D692}"/>
                </a:ext>
              </a:extLst>
            </p:cNvPr>
            <p:cNvSpPr/>
            <p:nvPr/>
          </p:nvSpPr>
          <p:spPr>
            <a:xfrm>
              <a:off x="5235095" y="0"/>
              <a:ext cx="310252" cy="532644"/>
            </a:xfrm>
            <a:custGeom>
              <a:avLst/>
              <a:gdLst>
                <a:gd name="connsiteX0" fmla="*/ -78 w 310252"/>
                <a:gd name="connsiteY0" fmla="*/ -261 h 532644"/>
                <a:gd name="connsiteX1" fmla="*/ -78 w 310252"/>
                <a:gd name="connsiteY1" fmla="*/ 470170 h 532644"/>
                <a:gd name="connsiteX2" fmla="*/ 61849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3" y="504449"/>
                    <a:pt x="27573" y="532302"/>
                    <a:pt x="61849" y="532383"/>
                  </a:cubicBezTo>
                  <a:cubicBezTo>
                    <a:pt x="78467" y="532423"/>
                    <a:pt x="94412"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161" name="Graphic 168">
              <a:extLst>
                <a:ext uri="{FF2B5EF4-FFF2-40B4-BE49-F238E27FC236}">
                  <a16:creationId xmlns:a16="http://schemas.microsoft.com/office/drawing/2014/main" id="{A00D4D78-B1D7-4A77-B1A8-618381AC4F28}"/>
                </a:ext>
              </a:extLst>
            </p:cNvPr>
            <p:cNvSpPr/>
            <p:nvPr/>
          </p:nvSpPr>
          <p:spPr>
            <a:xfrm>
              <a:off x="4536916"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48" y="504671"/>
                    <a:pt x="27741" y="532409"/>
                    <a:pt x="61989" y="532378"/>
                  </a:cubicBezTo>
                  <a:cubicBezTo>
                    <a:pt x="78332" y="532364"/>
                    <a:pt x="94011"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162" name="Graphic 168">
              <a:extLst>
                <a:ext uri="{FF2B5EF4-FFF2-40B4-BE49-F238E27FC236}">
                  <a16:creationId xmlns:a16="http://schemas.microsoft.com/office/drawing/2014/main" id="{FCF481F1-DE4A-4A2E-BEFB-FB4DAB4DC713}"/>
                </a:ext>
              </a:extLst>
            </p:cNvPr>
            <p:cNvSpPr/>
            <p:nvPr/>
          </p:nvSpPr>
          <p:spPr>
            <a:xfrm>
              <a:off x="5545348"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163" name="Graphic 168">
              <a:extLst>
                <a:ext uri="{FF2B5EF4-FFF2-40B4-BE49-F238E27FC236}">
                  <a16:creationId xmlns:a16="http://schemas.microsoft.com/office/drawing/2014/main" id="{F83F7EC0-8A1E-490A-9805-75845608198B}"/>
                </a:ext>
              </a:extLst>
            </p:cNvPr>
            <p:cNvSpPr/>
            <p:nvPr/>
          </p:nvSpPr>
          <p:spPr>
            <a:xfrm>
              <a:off x="6243527"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164" name="Graphic 168">
              <a:extLst>
                <a:ext uri="{FF2B5EF4-FFF2-40B4-BE49-F238E27FC236}">
                  <a16:creationId xmlns:a16="http://schemas.microsoft.com/office/drawing/2014/main" id="{6B96D4B3-5ACD-490A-A443-8F575723FDFC}"/>
                </a:ext>
              </a:extLst>
            </p:cNvPr>
            <p:cNvSpPr/>
            <p:nvPr/>
          </p:nvSpPr>
          <p:spPr>
            <a:xfrm>
              <a:off x="2520052" y="0"/>
              <a:ext cx="620560" cy="532695"/>
            </a:xfrm>
            <a:custGeom>
              <a:avLst/>
              <a:gdLst>
                <a:gd name="connsiteX0" fmla="*/ -78 w 620560"/>
                <a:gd name="connsiteY0" fmla="*/ 309935 h 532695"/>
                <a:gd name="connsiteX1" fmla="*/ -78 w 620560"/>
                <a:gd name="connsiteY1" fmla="*/ 470479 h 532695"/>
                <a:gd name="connsiteX2" fmla="*/ 61989 w 620560"/>
                <a:gd name="connsiteY2" fmla="*/ 532434 h 532695"/>
                <a:gd name="connsiteX3" fmla="*/ 105613 w 620560"/>
                <a:gd name="connsiteY3" fmla="*/ 514440 h 532695"/>
                <a:gd name="connsiteX4" fmla="*/ 620482 w 620560"/>
                <a:gd name="connsiteY4" fmla="*/ -261 h 532695"/>
                <a:gd name="connsiteX5" fmla="*/ 310146 w 620560"/>
                <a:gd name="connsiteY5" fmla="*/ -261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60" h="532695">
                  <a:moveTo>
                    <a:pt x="-78" y="309935"/>
                  </a:moveTo>
                  <a:lnTo>
                    <a:pt x="-78" y="470479"/>
                  </a:lnTo>
                  <a:cubicBezTo>
                    <a:pt x="-48" y="504727"/>
                    <a:pt x="27741" y="532465"/>
                    <a:pt x="61989" y="532434"/>
                  </a:cubicBezTo>
                  <a:cubicBezTo>
                    <a:pt x="78332" y="532420"/>
                    <a:pt x="94011" y="525952"/>
                    <a:pt x="105613" y="514440"/>
                  </a:cubicBezTo>
                  <a:lnTo>
                    <a:pt x="620482"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165" name="Graphic 168">
              <a:extLst>
                <a:ext uri="{FF2B5EF4-FFF2-40B4-BE49-F238E27FC236}">
                  <a16:creationId xmlns:a16="http://schemas.microsoft.com/office/drawing/2014/main" id="{14AA4B7F-B9CB-41F5-9206-8F1D57E51522}"/>
                </a:ext>
              </a:extLst>
            </p:cNvPr>
            <p:cNvSpPr/>
            <p:nvPr/>
          </p:nvSpPr>
          <p:spPr>
            <a:xfrm>
              <a:off x="4226663"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0" y="504449"/>
                    <a:pt x="27564"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166" name="Graphic 168">
              <a:extLst>
                <a:ext uri="{FF2B5EF4-FFF2-40B4-BE49-F238E27FC236}">
                  <a16:creationId xmlns:a16="http://schemas.microsoft.com/office/drawing/2014/main" id="{0DC30829-7F6F-4001-A198-26C457780E4D}"/>
                </a:ext>
              </a:extLst>
            </p:cNvPr>
            <p:cNvSpPr/>
            <p:nvPr/>
          </p:nvSpPr>
          <p:spPr>
            <a:xfrm>
              <a:off x="2209799"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59" y="504449"/>
                    <a:pt x="27563"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167" name="Graphic 168">
              <a:extLst>
                <a:ext uri="{FF2B5EF4-FFF2-40B4-BE49-F238E27FC236}">
                  <a16:creationId xmlns:a16="http://schemas.microsoft.com/office/drawing/2014/main" id="{3D4CBB13-4914-4CC9-9910-528B74C70B13}"/>
                </a:ext>
              </a:extLst>
            </p:cNvPr>
            <p:cNvSpPr/>
            <p:nvPr/>
          </p:nvSpPr>
          <p:spPr>
            <a:xfrm>
              <a:off x="3218231" y="0"/>
              <a:ext cx="310252" cy="532644"/>
            </a:xfrm>
            <a:custGeom>
              <a:avLst/>
              <a:gdLst>
                <a:gd name="connsiteX0" fmla="*/ -78 w 310252"/>
                <a:gd name="connsiteY0" fmla="*/ -261 h 532644"/>
                <a:gd name="connsiteX1" fmla="*/ -78 w 310252"/>
                <a:gd name="connsiteY1" fmla="*/ 470170 h 532644"/>
                <a:gd name="connsiteX2" fmla="*/ 61843 w 310252"/>
                <a:gd name="connsiteY2" fmla="*/ 532383 h 532644"/>
                <a:gd name="connsiteX3" fmla="*/ 106118 w 310252"/>
                <a:gd name="connsiteY3" fmla="*/ 513962 h 532644"/>
                <a:gd name="connsiteX4" fmla="*/ 310174 w 310252"/>
                <a:gd name="connsiteY4" fmla="*/ 309935 h 532644"/>
                <a:gd name="connsiteX5" fmla="*/ 310174 w 310252"/>
                <a:gd name="connsiteY5" fmla="*/ -261 h 5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4">
                  <a:moveTo>
                    <a:pt x="-78" y="-261"/>
                  </a:moveTo>
                  <a:lnTo>
                    <a:pt x="-78" y="470170"/>
                  </a:lnTo>
                  <a:cubicBezTo>
                    <a:pt x="-160" y="504449"/>
                    <a:pt x="27564" y="532302"/>
                    <a:pt x="61843" y="532383"/>
                  </a:cubicBezTo>
                  <a:cubicBezTo>
                    <a:pt x="78473" y="532423"/>
                    <a:pt x="94423" y="525786"/>
                    <a:pt x="106118"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168" name="Graphic 168">
              <a:extLst>
                <a:ext uri="{FF2B5EF4-FFF2-40B4-BE49-F238E27FC236}">
                  <a16:creationId xmlns:a16="http://schemas.microsoft.com/office/drawing/2014/main" id="{E7A745ED-E307-407C-B458-FCCF6232A830}"/>
                </a:ext>
              </a:extLst>
            </p:cNvPr>
            <p:cNvSpPr/>
            <p:nvPr/>
          </p:nvSpPr>
          <p:spPr>
            <a:xfrm>
              <a:off x="3528484" y="0"/>
              <a:ext cx="620448" cy="532695"/>
            </a:xfrm>
            <a:custGeom>
              <a:avLst/>
              <a:gdLst>
                <a:gd name="connsiteX0" fmla="*/ -78 w 620448"/>
                <a:gd name="connsiteY0" fmla="*/ 309935 h 532695"/>
                <a:gd name="connsiteX1" fmla="*/ -78 w 620448"/>
                <a:gd name="connsiteY1" fmla="*/ 470479 h 532695"/>
                <a:gd name="connsiteX2" fmla="*/ 61989 w 620448"/>
                <a:gd name="connsiteY2" fmla="*/ 532434 h 532695"/>
                <a:gd name="connsiteX3" fmla="*/ 105613 w 620448"/>
                <a:gd name="connsiteY3" fmla="*/ 514440 h 532695"/>
                <a:gd name="connsiteX4" fmla="*/ 620370 w 620448"/>
                <a:gd name="connsiteY4" fmla="*/ -261 h 532695"/>
                <a:gd name="connsiteX5" fmla="*/ 310146 w 620448"/>
                <a:gd name="connsiteY5" fmla="*/ -261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95">
                  <a:moveTo>
                    <a:pt x="-78" y="309935"/>
                  </a:moveTo>
                  <a:lnTo>
                    <a:pt x="-78" y="470479"/>
                  </a:lnTo>
                  <a:cubicBezTo>
                    <a:pt x="-47" y="504727"/>
                    <a:pt x="27741" y="532465"/>
                    <a:pt x="61989" y="532434"/>
                  </a:cubicBezTo>
                  <a:cubicBezTo>
                    <a:pt x="78332" y="532420"/>
                    <a:pt x="94011" y="525952"/>
                    <a:pt x="105613" y="514440"/>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169" name="Graphic 168">
              <a:extLst>
                <a:ext uri="{FF2B5EF4-FFF2-40B4-BE49-F238E27FC236}">
                  <a16:creationId xmlns:a16="http://schemas.microsoft.com/office/drawing/2014/main" id="{3E3BB83E-E03A-4568-8D19-3A4B5D0DE374}"/>
                </a:ext>
              </a:extLst>
            </p:cNvPr>
            <p:cNvSpPr/>
            <p:nvPr/>
          </p:nvSpPr>
          <p:spPr>
            <a:xfrm>
              <a:off x="9268739"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61" name="Graphic 168">
              <a:extLst>
                <a:ext uri="{FF2B5EF4-FFF2-40B4-BE49-F238E27FC236}">
                  <a16:creationId xmlns:a16="http://schemas.microsoft.com/office/drawing/2014/main" id="{4668CAB5-EC63-45AC-955E-E9D3CC8B6BE5}"/>
                </a:ext>
              </a:extLst>
            </p:cNvPr>
            <p:cNvSpPr/>
            <p:nvPr/>
          </p:nvSpPr>
          <p:spPr>
            <a:xfrm>
              <a:off x="10277255"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8"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63" name="Graphic 168">
              <a:extLst>
                <a:ext uri="{FF2B5EF4-FFF2-40B4-BE49-F238E27FC236}">
                  <a16:creationId xmlns:a16="http://schemas.microsoft.com/office/drawing/2014/main" id="{DFAA827E-A948-42F2-B230-0FEEFFF3EAF6}"/>
                </a:ext>
              </a:extLst>
            </p:cNvPr>
            <p:cNvSpPr/>
            <p:nvPr/>
          </p:nvSpPr>
          <p:spPr>
            <a:xfrm>
              <a:off x="7251959" y="0"/>
              <a:ext cx="310252" cy="532633"/>
            </a:xfrm>
            <a:custGeom>
              <a:avLst/>
              <a:gdLst>
                <a:gd name="connsiteX0" fmla="*/ -78 w 310252"/>
                <a:gd name="connsiteY0" fmla="*/ -261 h 532633"/>
                <a:gd name="connsiteX1" fmla="*/ -78 w 310252"/>
                <a:gd name="connsiteY1" fmla="*/ 470170 h 532633"/>
                <a:gd name="connsiteX2" fmla="*/ 61905 w 310252"/>
                <a:gd name="connsiteY2" fmla="*/ 532372 h 532633"/>
                <a:gd name="connsiteX3" fmla="*/ 106147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4" y="504466"/>
                    <a:pt x="27629" y="532313"/>
                    <a:pt x="61905" y="532372"/>
                  </a:cubicBezTo>
                  <a:cubicBezTo>
                    <a:pt x="78523" y="532400"/>
                    <a:pt x="94468" y="525770"/>
                    <a:pt x="106147"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64" name="Graphic 168">
              <a:extLst>
                <a:ext uri="{FF2B5EF4-FFF2-40B4-BE49-F238E27FC236}">
                  <a16:creationId xmlns:a16="http://schemas.microsoft.com/office/drawing/2014/main" id="{95251160-6149-4E88-95C7-D8E70DB85212}"/>
                </a:ext>
              </a:extLst>
            </p:cNvPr>
            <p:cNvSpPr/>
            <p:nvPr/>
          </p:nvSpPr>
          <p:spPr>
            <a:xfrm>
              <a:off x="11285687" y="0"/>
              <a:ext cx="310224" cy="532633"/>
            </a:xfrm>
            <a:custGeom>
              <a:avLst/>
              <a:gdLst>
                <a:gd name="connsiteX0" fmla="*/ -78 w 310224"/>
                <a:gd name="connsiteY0" fmla="*/ -261 h 532633"/>
                <a:gd name="connsiteX1" fmla="*/ -78 w 310224"/>
                <a:gd name="connsiteY1" fmla="*/ 470170 h 532633"/>
                <a:gd name="connsiteX2" fmla="*/ 61905 w 310224"/>
                <a:gd name="connsiteY2" fmla="*/ 532372 h 532633"/>
                <a:gd name="connsiteX3" fmla="*/ 106147 w 310224"/>
                <a:gd name="connsiteY3" fmla="*/ 513962 h 532633"/>
                <a:gd name="connsiteX4" fmla="*/ 310146 w 310224"/>
                <a:gd name="connsiteY4" fmla="*/ 309935 h 532633"/>
                <a:gd name="connsiteX5" fmla="*/ 310146 w 310224"/>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24" h="532633">
                  <a:moveTo>
                    <a:pt x="-78" y="-261"/>
                  </a:moveTo>
                  <a:lnTo>
                    <a:pt x="-78" y="470170"/>
                  </a:lnTo>
                  <a:cubicBezTo>
                    <a:pt x="-135" y="504466"/>
                    <a:pt x="27629" y="532313"/>
                    <a:pt x="61905" y="532372"/>
                  </a:cubicBezTo>
                  <a:cubicBezTo>
                    <a:pt x="78523" y="532400"/>
                    <a:pt x="94468" y="525770"/>
                    <a:pt x="106147" y="513962"/>
                  </a:cubicBezTo>
                  <a:lnTo>
                    <a:pt x="310146" y="309935"/>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65" name="Graphic 168">
              <a:extLst>
                <a:ext uri="{FF2B5EF4-FFF2-40B4-BE49-F238E27FC236}">
                  <a16:creationId xmlns:a16="http://schemas.microsoft.com/office/drawing/2014/main" id="{F74EDC93-0601-41BC-AA6A-D97FDE6E5CDE}"/>
                </a:ext>
              </a:extLst>
            </p:cNvPr>
            <p:cNvSpPr/>
            <p:nvPr/>
          </p:nvSpPr>
          <p:spPr>
            <a:xfrm>
              <a:off x="11595912" y="0"/>
              <a:ext cx="620392" cy="532683"/>
            </a:xfrm>
            <a:custGeom>
              <a:avLst/>
              <a:gdLst>
                <a:gd name="connsiteX0" fmla="*/ -78 w 620392"/>
                <a:gd name="connsiteY0" fmla="*/ 309935 h 532683"/>
                <a:gd name="connsiteX1" fmla="*/ -78 w 620392"/>
                <a:gd name="connsiteY1" fmla="*/ 470479 h 532683"/>
                <a:gd name="connsiteX2" fmla="*/ 62045 w 620392"/>
                <a:gd name="connsiteY2" fmla="*/ 532423 h 532683"/>
                <a:gd name="connsiteX3" fmla="*/ 105641 w 620392"/>
                <a:gd name="connsiteY3" fmla="*/ 514440 h 532683"/>
                <a:gd name="connsiteX4" fmla="*/ 620314 w 620392"/>
                <a:gd name="connsiteY4" fmla="*/ -261 h 532683"/>
                <a:gd name="connsiteX5" fmla="*/ 310174 w 620392"/>
                <a:gd name="connsiteY5" fmla="*/ -261 h 53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392" h="532683">
                  <a:moveTo>
                    <a:pt x="-78" y="309935"/>
                  </a:moveTo>
                  <a:lnTo>
                    <a:pt x="-78" y="470479"/>
                  </a:lnTo>
                  <a:cubicBezTo>
                    <a:pt x="-22" y="504741"/>
                    <a:pt x="27797" y="532476"/>
                    <a:pt x="62045" y="532423"/>
                  </a:cubicBezTo>
                  <a:cubicBezTo>
                    <a:pt x="78383" y="532397"/>
                    <a:pt x="94047" y="525935"/>
                    <a:pt x="105641" y="514440"/>
                  </a:cubicBezTo>
                  <a:lnTo>
                    <a:pt x="620314" y="-261"/>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66" name="Graphic 168">
              <a:extLst>
                <a:ext uri="{FF2B5EF4-FFF2-40B4-BE49-F238E27FC236}">
                  <a16:creationId xmlns:a16="http://schemas.microsoft.com/office/drawing/2014/main" id="{245D7E28-34D4-4F00-92F7-289536151F61}"/>
                </a:ext>
              </a:extLst>
            </p:cNvPr>
            <p:cNvSpPr/>
            <p:nvPr/>
          </p:nvSpPr>
          <p:spPr>
            <a:xfrm>
              <a:off x="10587508" y="0"/>
              <a:ext cx="620448" cy="532683"/>
            </a:xfrm>
            <a:custGeom>
              <a:avLst/>
              <a:gdLst>
                <a:gd name="connsiteX0" fmla="*/ -78 w 620448"/>
                <a:gd name="connsiteY0" fmla="*/ 309935 h 532683"/>
                <a:gd name="connsiteX1" fmla="*/ -78 w 620448"/>
                <a:gd name="connsiteY1" fmla="*/ 470479 h 532683"/>
                <a:gd name="connsiteX2" fmla="*/ 62045 w 620448"/>
                <a:gd name="connsiteY2" fmla="*/ 532423 h 532683"/>
                <a:gd name="connsiteX3" fmla="*/ 105641 w 620448"/>
                <a:gd name="connsiteY3" fmla="*/ 514440 h 532683"/>
                <a:gd name="connsiteX4" fmla="*/ 620370 w 620448"/>
                <a:gd name="connsiteY4" fmla="*/ -261 h 532683"/>
                <a:gd name="connsiteX5" fmla="*/ 310146 w 620448"/>
                <a:gd name="connsiteY5" fmla="*/ -261 h 53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83">
                  <a:moveTo>
                    <a:pt x="-78" y="309935"/>
                  </a:moveTo>
                  <a:lnTo>
                    <a:pt x="-78" y="470479"/>
                  </a:lnTo>
                  <a:cubicBezTo>
                    <a:pt x="-22" y="504741"/>
                    <a:pt x="27797" y="532476"/>
                    <a:pt x="62045" y="532423"/>
                  </a:cubicBezTo>
                  <a:cubicBezTo>
                    <a:pt x="78383" y="532397"/>
                    <a:pt x="94047" y="525935"/>
                    <a:pt x="105641" y="514440"/>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67" name="Graphic 168">
              <a:extLst>
                <a:ext uri="{FF2B5EF4-FFF2-40B4-BE49-F238E27FC236}">
                  <a16:creationId xmlns:a16="http://schemas.microsoft.com/office/drawing/2014/main" id="{740777BE-B6EB-4C79-9E3E-FABCBB8E7B02}"/>
                </a:ext>
              </a:extLst>
            </p:cNvPr>
            <p:cNvSpPr/>
            <p:nvPr/>
          </p:nvSpPr>
          <p:spPr>
            <a:xfrm>
              <a:off x="8260392" y="0"/>
              <a:ext cx="310252" cy="532633"/>
            </a:xfrm>
            <a:custGeom>
              <a:avLst/>
              <a:gdLst>
                <a:gd name="connsiteX0" fmla="*/ -78 w 310252"/>
                <a:gd name="connsiteY0" fmla="*/ -261 h 532633"/>
                <a:gd name="connsiteX1" fmla="*/ -78 w 310252"/>
                <a:gd name="connsiteY1" fmla="*/ 470170 h 532633"/>
                <a:gd name="connsiteX2" fmla="*/ 61904 w 310252"/>
                <a:gd name="connsiteY2" fmla="*/ 532372 h 532633"/>
                <a:gd name="connsiteX3" fmla="*/ 106146 w 310252"/>
                <a:gd name="connsiteY3" fmla="*/ 513962 h 532633"/>
                <a:gd name="connsiteX4" fmla="*/ 310174 w 310252"/>
                <a:gd name="connsiteY4" fmla="*/ 309935 h 532633"/>
                <a:gd name="connsiteX5" fmla="*/ 310174 w 310252"/>
                <a:gd name="connsiteY5" fmla="*/ -261 h 5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33">
                  <a:moveTo>
                    <a:pt x="-78" y="-261"/>
                  </a:moveTo>
                  <a:lnTo>
                    <a:pt x="-78" y="470170"/>
                  </a:lnTo>
                  <a:cubicBezTo>
                    <a:pt x="-135" y="504466"/>
                    <a:pt x="27628" y="532313"/>
                    <a:pt x="61904" y="532372"/>
                  </a:cubicBezTo>
                  <a:cubicBezTo>
                    <a:pt x="78523" y="532400"/>
                    <a:pt x="94468" y="525770"/>
                    <a:pt x="106146" y="513962"/>
                  </a:cubicBezTo>
                  <a:lnTo>
                    <a:pt x="310174" y="309935"/>
                  </a:lnTo>
                  <a:lnTo>
                    <a:pt x="310174" y="-261"/>
                  </a:lnTo>
                  <a:close/>
                </a:path>
              </a:pathLst>
            </a:custGeom>
            <a:solidFill>
              <a:srgbClr val="FFFFFF">
                <a:alpha val="5000"/>
              </a:srgbClr>
            </a:solidFill>
            <a:ln w="2807" cap="flat">
              <a:noFill/>
              <a:prstDash val="solid"/>
              <a:miter/>
            </a:ln>
          </p:spPr>
          <p:txBody>
            <a:bodyPr rtlCol="0" anchor="ctr"/>
            <a:lstStyle/>
            <a:p>
              <a:endParaRPr lang="en-AU"/>
            </a:p>
          </p:txBody>
        </p:sp>
        <p:sp>
          <p:nvSpPr>
            <p:cNvPr id="268" name="Graphic 168">
              <a:extLst>
                <a:ext uri="{FF2B5EF4-FFF2-40B4-BE49-F238E27FC236}">
                  <a16:creationId xmlns:a16="http://schemas.microsoft.com/office/drawing/2014/main" id="{7279AD3E-345D-4E23-8D77-1FBD3804B138}"/>
                </a:ext>
              </a:extLst>
            </p:cNvPr>
            <p:cNvSpPr/>
            <p:nvPr/>
          </p:nvSpPr>
          <p:spPr>
            <a:xfrm>
              <a:off x="9579076" y="56"/>
              <a:ext cx="620448" cy="532639"/>
            </a:xfrm>
            <a:custGeom>
              <a:avLst/>
              <a:gdLst>
                <a:gd name="connsiteX0" fmla="*/ -78 w 620448"/>
                <a:gd name="connsiteY0" fmla="*/ 309879 h 532639"/>
                <a:gd name="connsiteX1" fmla="*/ -78 w 620448"/>
                <a:gd name="connsiteY1" fmla="*/ 470423 h 532639"/>
                <a:gd name="connsiteX2" fmla="*/ 61988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8"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69" name="Graphic 168">
              <a:extLst>
                <a:ext uri="{FF2B5EF4-FFF2-40B4-BE49-F238E27FC236}">
                  <a16:creationId xmlns:a16="http://schemas.microsoft.com/office/drawing/2014/main" id="{3C28E8EF-3A1E-4C99-A8F4-B7B2E6BCCE33}"/>
                </a:ext>
              </a:extLst>
            </p:cNvPr>
            <p:cNvSpPr/>
            <p:nvPr/>
          </p:nvSpPr>
          <p:spPr>
            <a:xfrm>
              <a:off x="7562212" y="56"/>
              <a:ext cx="620448" cy="532639"/>
            </a:xfrm>
            <a:custGeom>
              <a:avLst/>
              <a:gdLst>
                <a:gd name="connsiteX0" fmla="*/ -78 w 620448"/>
                <a:gd name="connsiteY0" fmla="*/ 309879 h 532639"/>
                <a:gd name="connsiteX1" fmla="*/ -78 w 620448"/>
                <a:gd name="connsiteY1" fmla="*/ 470423 h 532639"/>
                <a:gd name="connsiteX2" fmla="*/ 61989 w 620448"/>
                <a:gd name="connsiteY2" fmla="*/ 532378 h 532639"/>
                <a:gd name="connsiteX3" fmla="*/ 105613 w 620448"/>
                <a:gd name="connsiteY3" fmla="*/ 514384 h 532639"/>
                <a:gd name="connsiteX4" fmla="*/ 620370 w 620448"/>
                <a:gd name="connsiteY4" fmla="*/ -261 h 532639"/>
                <a:gd name="connsiteX5" fmla="*/ 310146 w 620448"/>
                <a:gd name="connsiteY5" fmla="*/ -261 h 53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48" h="532639">
                  <a:moveTo>
                    <a:pt x="-78" y="309879"/>
                  </a:moveTo>
                  <a:lnTo>
                    <a:pt x="-78" y="470423"/>
                  </a:lnTo>
                  <a:cubicBezTo>
                    <a:pt x="-50" y="504671"/>
                    <a:pt x="27741" y="532409"/>
                    <a:pt x="61989" y="532378"/>
                  </a:cubicBezTo>
                  <a:cubicBezTo>
                    <a:pt x="78327" y="532364"/>
                    <a:pt x="94019" y="525896"/>
                    <a:pt x="105613" y="514384"/>
                  </a:cubicBezTo>
                  <a:lnTo>
                    <a:pt x="620370"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70" name="Graphic 168">
              <a:extLst>
                <a:ext uri="{FF2B5EF4-FFF2-40B4-BE49-F238E27FC236}">
                  <a16:creationId xmlns:a16="http://schemas.microsoft.com/office/drawing/2014/main" id="{19C2C81E-8E67-4D75-AE9E-B3612490354B}"/>
                </a:ext>
              </a:extLst>
            </p:cNvPr>
            <p:cNvSpPr/>
            <p:nvPr/>
          </p:nvSpPr>
          <p:spPr>
            <a:xfrm>
              <a:off x="8570644" y="0"/>
              <a:ext cx="620532" cy="532723"/>
            </a:xfrm>
            <a:custGeom>
              <a:avLst/>
              <a:gdLst>
                <a:gd name="connsiteX0" fmla="*/ -78 w 620532"/>
                <a:gd name="connsiteY0" fmla="*/ 309935 h 532723"/>
                <a:gd name="connsiteX1" fmla="*/ -78 w 620532"/>
                <a:gd name="connsiteY1" fmla="*/ 470479 h 532723"/>
                <a:gd name="connsiteX2" fmla="*/ 61960 w 620532"/>
                <a:gd name="connsiteY2" fmla="*/ 532462 h 532723"/>
                <a:gd name="connsiteX3" fmla="*/ 105697 w 620532"/>
                <a:gd name="connsiteY3" fmla="*/ 514384 h 532723"/>
                <a:gd name="connsiteX4" fmla="*/ 620454 w 620532"/>
                <a:gd name="connsiteY4" fmla="*/ -261 h 532723"/>
                <a:gd name="connsiteX5" fmla="*/ 310146 w 620532"/>
                <a:gd name="connsiteY5" fmla="*/ -261 h 5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32" h="532723">
                  <a:moveTo>
                    <a:pt x="-78" y="309935"/>
                  </a:moveTo>
                  <a:lnTo>
                    <a:pt x="-78" y="470479"/>
                  </a:lnTo>
                  <a:cubicBezTo>
                    <a:pt x="-50" y="504727"/>
                    <a:pt x="27713" y="532479"/>
                    <a:pt x="61960" y="532462"/>
                  </a:cubicBezTo>
                  <a:cubicBezTo>
                    <a:pt x="78355" y="532453"/>
                    <a:pt x="94075" y="525955"/>
                    <a:pt x="105697" y="514384"/>
                  </a:cubicBezTo>
                  <a:lnTo>
                    <a:pt x="620454" y="-261"/>
                  </a:lnTo>
                  <a:lnTo>
                    <a:pt x="310146" y="-261"/>
                  </a:lnTo>
                  <a:close/>
                </a:path>
              </a:pathLst>
            </a:custGeom>
            <a:solidFill>
              <a:srgbClr val="FFFFFF">
                <a:alpha val="5000"/>
              </a:srgbClr>
            </a:solidFill>
            <a:ln w="2807" cap="flat">
              <a:noFill/>
              <a:prstDash val="solid"/>
              <a:miter/>
            </a:ln>
          </p:spPr>
          <p:txBody>
            <a:bodyPr rtlCol="0" anchor="ctr"/>
            <a:lstStyle/>
            <a:p>
              <a:endParaRPr lang="en-AU"/>
            </a:p>
          </p:txBody>
        </p:sp>
        <p:sp>
          <p:nvSpPr>
            <p:cNvPr id="271" name="Graphic 168">
              <a:extLst>
                <a:ext uri="{FF2B5EF4-FFF2-40B4-BE49-F238E27FC236}">
                  <a16:creationId xmlns:a16="http://schemas.microsoft.com/office/drawing/2014/main" id="{A6C27407-D5F9-4784-867E-885D0F8D4DBB}"/>
                </a:ext>
              </a:extLst>
            </p:cNvPr>
            <p:cNvSpPr/>
            <p:nvPr/>
          </p:nvSpPr>
          <p:spPr>
            <a:xfrm>
              <a:off x="9501373" y="6325332"/>
              <a:ext cx="620447" cy="532695"/>
            </a:xfrm>
            <a:custGeom>
              <a:avLst/>
              <a:gdLst>
                <a:gd name="connsiteX0" fmla="*/ 310145 w 620447"/>
                <a:gd name="connsiteY0" fmla="*/ 532434 h 532695"/>
                <a:gd name="connsiteX1" fmla="*/ 620369 w 620447"/>
                <a:gd name="connsiteY1" fmla="*/ 532434 h 532695"/>
                <a:gd name="connsiteX2" fmla="*/ 105809 w 620447"/>
                <a:gd name="connsiteY2" fmla="*/ 17817 h 532695"/>
                <a:gd name="connsiteX3" fmla="*/ 18000 w 620447"/>
                <a:gd name="connsiteY3" fmla="*/ 18042 h 532695"/>
                <a:gd name="connsiteX4" fmla="*/ -78 w 620447"/>
                <a:gd name="connsiteY4" fmla="*/ 61722 h 532695"/>
                <a:gd name="connsiteX5" fmla="*/ -78 w 620447"/>
                <a:gd name="connsiteY5" fmla="*/ 222154 h 532695"/>
                <a:gd name="connsiteX6" fmla="*/ 310145 w 620447"/>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7" h="532695">
                  <a:moveTo>
                    <a:pt x="310145" y="532434"/>
                  </a:moveTo>
                  <a:lnTo>
                    <a:pt x="620369" y="532434"/>
                  </a:lnTo>
                  <a:lnTo>
                    <a:pt x="105809" y="17817"/>
                  </a:lnTo>
                  <a:cubicBezTo>
                    <a:pt x="81498" y="-6381"/>
                    <a:pt x="42169" y="-6269"/>
                    <a:pt x="18000" y="18042"/>
                  </a:cubicBezTo>
                  <a:cubicBezTo>
                    <a:pt x="6462" y="29664"/>
                    <a:pt x="-51"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72" name="Graphic 168">
              <a:extLst>
                <a:ext uri="{FF2B5EF4-FFF2-40B4-BE49-F238E27FC236}">
                  <a16:creationId xmlns:a16="http://schemas.microsoft.com/office/drawing/2014/main" id="{0B21651D-814F-40AB-96D1-C0199D8DC986}"/>
                </a:ext>
              </a:extLst>
            </p:cNvPr>
            <p:cNvSpPr/>
            <p:nvPr/>
          </p:nvSpPr>
          <p:spPr>
            <a:xfrm>
              <a:off x="8182688" y="6325468"/>
              <a:ext cx="310251" cy="532643"/>
            </a:xfrm>
            <a:custGeom>
              <a:avLst/>
              <a:gdLst>
                <a:gd name="connsiteX0" fmla="*/ 310173 w 310251"/>
                <a:gd name="connsiteY0" fmla="*/ 532298 h 532643"/>
                <a:gd name="connsiteX1" fmla="*/ 310173 w 310251"/>
                <a:gd name="connsiteY1" fmla="*/ 222046 h 532643"/>
                <a:gd name="connsiteX2" fmla="*/ 105641 w 310251"/>
                <a:gd name="connsiteY2" fmla="*/ 17681 h 532643"/>
                <a:gd name="connsiteX3" fmla="*/ 17859 w 310251"/>
                <a:gd name="connsiteY3" fmla="*/ 18158 h 532643"/>
                <a:gd name="connsiteX4" fmla="*/ -78 w 310251"/>
                <a:gd name="connsiteY4" fmla="*/ 61726 h 532643"/>
                <a:gd name="connsiteX5" fmla="*/ -78 w 310251"/>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1" h="532643">
                  <a:moveTo>
                    <a:pt x="310173" y="532298"/>
                  </a:moveTo>
                  <a:lnTo>
                    <a:pt x="310173" y="222046"/>
                  </a:lnTo>
                  <a:lnTo>
                    <a:pt x="105641" y="17681"/>
                  </a:lnTo>
                  <a:cubicBezTo>
                    <a:pt x="81274" y="-6433"/>
                    <a:pt x="41973" y="-6208"/>
                    <a:pt x="17859" y="18158"/>
                  </a:cubicBezTo>
                  <a:cubicBezTo>
                    <a:pt x="6378" y="29752"/>
                    <a:pt x="-51"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73" name="Graphic 168">
              <a:extLst>
                <a:ext uri="{FF2B5EF4-FFF2-40B4-BE49-F238E27FC236}">
                  <a16:creationId xmlns:a16="http://schemas.microsoft.com/office/drawing/2014/main" id="{3CEF7A5D-B259-476F-849E-B90C31378FA6}"/>
                </a:ext>
              </a:extLst>
            </p:cNvPr>
            <p:cNvSpPr/>
            <p:nvPr/>
          </p:nvSpPr>
          <p:spPr>
            <a:xfrm>
              <a:off x="9191092" y="6325468"/>
              <a:ext cx="310280" cy="532643"/>
            </a:xfrm>
            <a:custGeom>
              <a:avLst/>
              <a:gdLst>
                <a:gd name="connsiteX0" fmla="*/ 310202 w 310280"/>
                <a:gd name="connsiteY0" fmla="*/ 532298 h 532643"/>
                <a:gd name="connsiteX1" fmla="*/ 310202 w 310280"/>
                <a:gd name="connsiteY1" fmla="*/ 222046 h 532643"/>
                <a:gd name="connsiteX2" fmla="*/ 105641 w 310280"/>
                <a:gd name="connsiteY2" fmla="*/ 17681 h 532643"/>
                <a:gd name="connsiteX3" fmla="*/ 17859 w 310280"/>
                <a:gd name="connsiteY3" fmla="*/ 18158 h 532643"/>
                <a:gd name="connsiteX4" fmla="*/ -78 w 310280"/>
                <a:gd name="connsiteY4" fmla="*/ 61726 h 532643"/>
                <a:gd name="connsiteX5" fmla="*/ -78 w 310280"/>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80" h="532643">
                  <a:moveTo>
                    <a:pt x="310202" y="532298"/>
                  </a:moveTo>
                  <a:lnTo>
                    <a:pt x="310202"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74" name="Graphic 168">
              <a:extLst>
                <a:ext uri="{FF2B5EF4-FFF2-40B4-BE49-F238E27FC236}">
                  <a16:creationId xmlns:a16="http://schemas.microsoft.com/office/drawing/2014/main" id="{C1C0EA8F-060B-43BC-AA6C-86CDDEC33C75}"/>
                </a:ext>
              </a:extLst>
            </p:cNvPr>
            <p:cNvSpPr/>
            <p:nvPr/>
          </p:nvSpPr>
          <p:spPr>
            <a:xfrm>
              <a:off x="8492940" y="6325332"/>
              <a:ext cx="620448" cy="532695"/>
            </a:xfrm>
            <a:custGeom>
              <a:avLst/>
              <a:gdLst>
                <a:gd name="connsiteX0" fmla="*/ 310118 w 620448"/>
                <a:gd name="connsiteY0" fmla="*/ 532434 h 532695"/>
                <a:gd name="connsiteX1" fmla="*/ 620370 w 620448"/>
                <a:gd name="connsiteY1" fmla="*/ 532434 h 532695"/>
                <a:gd name="connsiteX2" fmla="*/ 105810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10" y="17817"/>
                  </a:lnTo>
                  <a:cubicBezTo>
                    <a:pt x="81499" y="-6381"/>
                    <a:pt x="42170" y="-6269"/>
                    <a:pt x="18000" y="18042"/>
                  </a:cubicBezTo>
                  <a:cubicBezTo>
                    <a:pt x="6463"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75" name="Graphic 168">
              <a:extLst>
                <a:ext uri="{FF2B5EF4-FFF2-40B4-BE49-F238E27FC236}">
                  <a16:creationId xmlns:a16="http://schemas.microsoft.com/office/drawing/2014/main" id="{A275554C-CDC7-4B77-A889-16C9C964828F}"/>
                </a:ext>
              </a:extLst>
            </p:cNvPr>
            <p:cNvSpPr/>
            <p:nvPr/>
          </p:nvSpPr>
          <p:spPr>
            <a:xfrm>
              <a:off x="10199552"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76" name="Graphic 168">
              <a:extLst>
                <a:ext uri="{FF2B5EF4-FFF2-40B4-BE49-F238E27FC236}">
                  <a16:creationId xmlns:a16="http://schemas.microsoft.com/office/drawing/2014/main" id="{987D67DA-EA32-4C9A-BB34-EE07413E9AE6}"/>
                </a:ext>
              </a:extLst>
            </p:cNvPr>
            <p:cNvSpPr/>
            <p:nvPr/>
          </p:nvSpPr>
          <p:spPr>
            <a:xfrm>
              <a:off x="12216416"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77" name="Graphic 168">
              <a:extLst>
                <a:ext uri="{FF2B5EF4-FFF2-40B4-BE49-F238E27FC236}">
                  <a16:creationId xmlns:a16="http://schemas.microsoft.com/office/drawing/2014/main" id="{EE77961B-0C70-4DD6-A0E6-282FE1461103}"/>
                </a:ext>
              </a:extLst>
            </p:cNvPr>
            <p:cNvSpPr/>
            <p:nvPr/>
          </p:nvSpPr>
          <p:spPr>
            <a:xfrm>
              <a:off x="12526669"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9" y="-6381"/>
                    <a:pt x="42170"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78" name="Graphic 168">
              <a:extLst>
                <a:ext uri="{FF2B5EF4-FFF2-40B4-BE49-F238E27FC236}">
                  <a16:creationId xmlns:a16="http://schemas.microsoft.com/office/drawing/2014/main" id="{3D7047EE-D9E0-4520-B6CC-81E74F89931C}"/>
                </a:ext>
              </a:extLst>
            </p:cNvPr>
            <p:cNvSpPr/>
            <p:nvPr/>
          </p:nvSpPr>
          <p:spPr>
            <a:xfrm>
              <a:off x="11207984"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59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59"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79" name="Graphic 168">
              <a:extLst>
                <a:ext uri="{FF2B5EF4-FFF2-40B4-BE49-F238E27FC236}">
                  <a16:creationId xmlns:a16="http://schemas.microsoft.com/office/drawing/2014/main" id="{C8E6D5B7-D0F6-458C-B75C-28C73BE468C8}"/>
                </a:ext>
              </a:extLst>
            </p:cNvPr>
            <p:cNvSpPr/>
            <p:nvPr/>
          </p:nvSpPr>
          <p:spPr>
            <a:xfrm>
              <a:off x="11518237"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8" y="-6381"/>
                    <a:pt x="42169"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80" name="Graphic 168">
              <a:extLst>
                <a:ext uri="{FF2B5EF4-FFF2-40B4-BE49-F238E27FC236}">
                  <a16:creationId xmlns:a16="http://schemas.microsoft.com/office/drawing/2014/main" id="{75224149-216F-4598-8F6E-AA116F88A4CF}"/>
                </a:ext>
              </a:extLst>
            </p:cNvPr>
            <p:cNvSpPr/>
            <p:nvPr/>
          </p:nvSpPr>
          <p:spPr>
            <a:xfrm>
              <a:off x="10509805"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8" y="-6381"/>
                    <a:pt x="42169" y="-6269"/>
                    <a:pt x="18000" y="18042"/>
                  </a:cubicBezTo>
                  <a:cubicBezTo>
                    <a:pt x="6462"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81" name="Graphic 168">
              <a:extLst>
                <a:ext uri="{FF2B5EF4-FFF2-40B4-BE49-F238E27FC236}">
                  <a16:creationId xmlns:a16="http://schemas.microsoft.com/office/drawing/2014/main" id="{18657552-A705-46BD-BE20-C08540473F96}"/>
                </a:ext>
              </a:extLst>
            </p:cNvPr>
            <p:cNvSpPr/>
            <p:nvPr/>
          </p:nvSpPr>
          <p:spPr>
            <a:xfrm>
              <a:off x="7484508" y="6325332"/>
              <a:ext cx="620448" cy="532695"/>
            </a:xfrm>
            <a:custGeom>
              <a:avLst/>
              <a:gdLst>
                <a:gd name="connsiteX0" fmla="*/ 310117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5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7" y="532434"/>
                  </a:moveTo>
                  <a:lnTo>
                    <a:pt x="620370" y="532434"/>
                  </a:lnTo>
                  <a:lnTo>
                    <a:pt x="105809" y="17817"/>
                  </a:lnTo>
                  <a:cubicBezTo>
                    <a:pt x="81499" y="-6381"/>
                    <a:pt x="42170" y="-6269"/>
                    <a:pt x="18000" y="18042"/>
                  </a:cubicBezTo>
                  <a:cubicBezTo>
                    <a:pt x="6434" y="29664"/>
                    <a:pt x="-50"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82" name="Graphic 168">
              <a:extLst>
                <a:ext uri="{FF2B5EF4-FFF2-40B4-BE49-F238E27FC236}">
                  <a16:creationId xmlns:a16="http://schemas.microsoft.com/office/drawing/2014/main" id="{09E1C7AF-6067-473F-B228-08D769409E18}"/>
                </a:ext>
              </a:extLst>
            </p:cNvPr>
            <p:cNvSpPr/>
            <p:nvPr/>
          </p:nvSpPr>
          <p:spPr>
            <a:xfrm>
              <a:off x="7174256"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0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60"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83" name="Graphic 168">
              <a:extLst>
                <a:ext uri="{FF2B5EF4-FFF2-40B4-BE49-F238E27FC236}">
                  <a16:creationId xmlns:a16="http://schemas.microsoft.com/office/drawing/2014/main" id="{78CDB3DE-B34C-431C-AB76-1D98F48D0EBA}"/>
                </a:ext>
              </a:extLst>
            </p:cNvPr>
            <p:cNvSpPr/>
            <p:nvPr/>
          </p:nvSpPr>
          <p:spPr>
            <a:xfrm>
              <a:off x="3450780" y="6325332"/>
              <a:ext cx="620448" cy="532695"/>
            </a:xfrm>
            <a:custGeom>
              <a:avLst/>
              <a:gdLst>
                <a:gd name="connsiteX0" fmla="*/ 310146 w 620448"/>
                <a:gd name="connsiteY0" fmla="*/ 532434 h 532695"/>
                <a:gd name="connsiteX1" fmla="*/ 620370 w 620448"/>
                <a:gd name="connsiteY1" fmla="*/ 532434 h 532695"/>
                <a:gd name="connsiteX2" fmla="*/ 105809 w 620448"/>
                <a:gd name="connsiteY2" fmla="*/ 17817 h 532695"/>
                <a:gd name="connsiteX3" fmla="*/ 17994 w 620448"/>
                <a:gd name="connsiteY3" fmla="*/ 18042 h 532695"/>
                <a:gd name="connsiteX4" fmla="*/ -78 w 620448"/>
                <a:gd name="connsiteY4" fmla="*/ 61722 h 532695"/>
                <a:gd name="connsiteX5" fmla="*/ -78 w 620448"/>
                <a:gd name="connsiteY5" fmla="*/ 222154 h 532695"/>
                <a:gd name="connsiteX6" fmla="*/ 310146 w 620448"/>
                <a:gd name="connsiteY6" fmla="*/ 532434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46" y="532434"/>
                  </a:moveTo>
                  <a:lnTo>
                    <a:pt x="620370" y="532434"/>
                  </a:lnTo>
                  <a:lnTo>
                    <a:pt x="105809" y="17817"/>
                  </a:lnTo>
                  <a:cubicBezTo>
                    <a:pt x="81496" y="-6381"/>
                    <a:pt x="42179" y="-6269"/>
                    <a:pt x="17994" y="18042"/>
                  </a:cubicBezTo>
                  <a:cubicBezTo>
                    <a:pt x="6448" y="29664"/>
                    <a:pt x="-48" y="45356"/>
                    <a:pt x="-78" y="61722"/>
                  </a:cubicBezTo>
                  <a:lnTo>
                    <a:pt x="-78" y="222154"/>
                  </a:lnTo>
                  <a:lnTo>
                    <a:pt x="310146" y="532434"/>
                  </a:lnTo>
                  <a:close/>
                </a:path>
              </a:pathLst>
            </a:custGeom>
            <a:solidFill>
              <a:srgbClr val="FFFFFF">
                <a:alpha val="5000"/>
              </a:srgbClr>
            </a:solidFill>
            <a:ln w="2807" cap="flat">
              <a:noFill/>
              <a:prstDash val="solid"/>
              <a:miter/>
            </a:ln>
          </p:spPr>
          <p:txBody>
            <a:bodyPr rtlCol="0" anchor="ctr"/>
            <a:lstStyle/>
            <a:p>
              <a:endParaRPr lang="en-AU"/>
            </a:p>
          </p:txBody>
        </p:sp>
        <p:sp>
          <p:nvSpPr>
            <p:cNvPr id="284" name="Graphic 168">
              <a:extLst>
                <a:ext uri="{FF2B5EF4-FFF2-40B4-BE49-F238E27FC236}">
                  <a16:creationId xmlns:a16="http://schemas.microsoft.com/office/drawing/2014/main" id="{798D2391-CC06-4E30-867C-333A2E399D55}"/>
                </a:ext>
              </a:extLst>
            </p:cNvPr>
            <p:cNvSpPr/>
            <p:nvPr/>
          </p:nvSpPr>
          <p:spPr>
            <a:xfrm>
              <a:off x="3140612" y="6325552"/>
              <a:ext cx="310167" cy="532475"/>
            </a:xfrm>
            <a:custGeom>
              <a:avLst/>
              <a:gdLst>
                <a:gd name="connsiteX0" fmla="*/ 310090 w 310167"/>
                <a:gd name="connsiteY0" fmla="*/ 532215 h 532475"/>
                <a:gd name="connsiteX1" fmla="*/ 310090 w 310167"/>
                <a:gd name="connsiteY1" fmla="*/ 221962 h 532475"/>
                <a:gd name="connsiteX2" fmla="*/ 105557 w 310167"/>
                <a:gd name="connsiteY2" fmla="*/ 17598 h 532475"/>
                <a:gd name="connsiteX3" fmla="*/ 17784 w 310167"/>
                <a:gd name="connsiteY3" fmla="*/ 18243 h 532475"/>
                <a:gd name="connsiteX4" fmla="*/ -78 w 310167"/>
                <a:gd name="connsiteY4" fmla="*/ 61558 h 532475"/>
                <a:gd name="connsiteX5" fmla="*/ -78 w 310167"/>
                <a:gd name="connsiteY5" fmla="*/ 532215 h 5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167" h="532475">
                  <a:moveTo>
                    <a:pt x="310090" y="532215"/>
                  </a:moveTo>
                  <a:lnTo>
                    <a:pt x="310090" y="221962"/>
                  </a:lnTo>
                  <a:lnTo>
                    <a:pt x="105557" y="17598"/>
                  </a:lnTo>
                  <a:cubicBezTo>
                    <a:pt x="81142" y="-6460"/>
                    <a:pt x="41844" y="-6179"/>
                    <a:pt x="17784" y="18243"/>
                  </a:cubicBezTo>
                  <a:cubicBezTo>
                    <a:pt x="6398" y="29781"/>
                    <a:pt x="-14" y="45333"/>
                    <a:pt x="-78" y="61558"/>
                  </a:cubicBezTo>
                  <a:lnTo>
                    <a:pt x="-78" y="532215"/>
                  </a:lnTo>
                  <a:close/>
                </a:path>
              </a:pathLst>
            </a:custGeom>
            <a:solidFill>
              <a:srgbClr val="FFFFFF">
                <a:alpha val="5000"/>
              </a:srgbClr>
            </a:solidFill>
            <a:ln w="2807" cap="flat">
              <a:noFill/>
              <a:prstDash val="solid"/>
              <a:miter/>
            </a:ln>
          </p:spPr>
          <p:txBody>
            <a:bodyPr rtlCol="0" anchor="ctr"/>
            <a:lstStyle/>
            <a:p>
              <a:endParaRPr lang="en-AU"/>
            </a:p>
          </p:txBody>
        </p:sp>
        <p:sp>
          <p:nvSpPr>
            <p:cNvPr id="285" name="Graphic 168">
              <a:extLst>
                <a:ext uri="{FF2B5EF4-FFF2-40B4-BE49-F238E27FC236}">
                  <a16:creationId xmlns:a16="http://schemas.microsoft.com/office/drawing/2014/main" id="{DDB0869A-D75F-4ED1-8E6F-B6632811722C}"/>
                </a:ext>
              </a:extLst>
            </p:cNvPr>
            <p:cNvSpPr/>
            <p:nvPr/>
          </p:nvSpPr>
          <p:spPr>
            <a:xfrm>
              <a:off x="4459212" y="6325332"/>
              <a:ext cx="620448" cy="532695"/>
            </a:xfrm>
            <a:custGeom>
              <a:avLst/>
              <a:gdLst>
                <a:gd name="connsiteX0" fmla="*/ 310118 w 620448"/>
                <a:gd name="connsiteY0" fmla="*/ 532434 h 532695"/>
                <a:gd name="connsiteX1" fmla="*/ 620370 w 620448"/>
                <a:gd name="connsiteY1" fmla="*/ 532434 h 532695"/>
                <a:gd name="connsiteX2" fmla="*/ 105809 w 620448"/>
                <a:gd name="connsiteY2" fmla="*/ 17817 h 532695"/>
                <a:gd name="connsiteX3" fmla="*/ 17995 w 620448"/>
                <a:gd name="connsiteY3" fmla="*/ 18042 h 532695"/>
                <a:gd name="connsiteX4" fmla="*/ -78 w 620448"/>
                <a:gd name="connsiteY4" fmla="*/ 61722 h 532695"/>
                <a:gd name="connsiteX5" fmla="*/ -78 w 620448"/>
                <a:gd name="connsiteY5" fmla="*/ 222154 h 532695"/>
                <a:gd name="connsiteX6" fmla="*/ 310146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09" y="17817"/>
                  </a:lnTo>
                  <a:cubicBezTo>
                    <a:pt x="81496" y="-6381"/>
                    <a:pt x="42179" y="-6269"/>
                    <a:pt x="17995" y="18042"/>
                  </a:cubicBezTo>
                  <a:cubicBezTo>
                    <a:pt x="6448" y="29664"/>
                    <a:pt x="-47"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86" name="Graphic 168">
              <a:extLst>
                <a:ext uri="{FF2B5EF4-FFF2-40B4-BE49-F238E27FC236}">
                  <a16:creationId xmlns:a16="http://schemas.microsoft.com/office/drawing/2014/main" id="{C1237B7B-A1CD-4AD9-AB8A-F5DB20573921}"/>
                </a:ext>
              </a:extLst>
            </p:cNvPr>
            <p:cNvSpPr/>
            <p:nvPr/>
          </p:nvSpPr>
          <p:spPr>
            <a:xfrm>
              <a:off x="4148960"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5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2" y="-6433"/>
                    <a:pt x="41973" y="-6208"/>
                    <a:pt x="17865" y="18158"/>
                  </a:cubicBezTo>
                  <a:cubicBezTo>
                    <a:pt x="6389" y="29752"/>
                    <a:pt x="-59"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87" name="Graphic 168">
              <a:extLst>
                <a:ext uri="{FF2B5EF4-FFF2-40B4-BE49-F238E27FC236}">
                  <a16:creationId xmlns:a16="http://schemas.microsoft.com/office/drawing/2014/main" id="{3F7B3FED-DA8F-42CD-8881-226D797CE0DC}"/>
                </a:ext>
              </a:extLst>
            </p:cNvPr>
            <p:cNvSpPr/>
            <p:nvPr/>
          </p:nvSpPr>
          <p:spPr>
            <a:xfrm>
              <a:off x="6165824" y="6325468"/>
              <a:ext cx="310252" cy="532643"/>
            </a:xfrm>
            <a:custGeom>
              <a:avLst/>
              <a:gdLst>
                <a:gd name="connsiteX0" fmla="*/ 310174 w 310252"/>
                <a:gd name="connsiteY0" fmla="*/ 532298 h 532643"/>
                <a:gd name="connsiteX1" fmla="*/ 310174 w 310252"/>
                <a:gd name="connsiteY1" fmla="*/ 222046 h 532643"/>
                <a:gd name="connsiteX2" fmla="*/ 105641 w 310252"/>
                <a:gd name="connsiteY2" fmla="*/ 17681 h 532643"/>
                <a:gd name="connsiteX3" fmla="*/ 17860 w 310252"/>
                <a:gd name="connsiteY3" fmla="*/ 18158 h 532643"/>
                <a:gd name="connsiteX4" fmla="*/ -78 w 310252"/>
                <a:gd name="connsiteY4" fmla="*/ 61726 h 532643"/>
                <a:gd name="connsiteX5" fmla="*/ -78 w 31025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52" h="532643">
                  <a:moveTo>
                    <a:pt x="310174" y="532298"/>
                  </a:moveTo>
                  <a:lnTo>
                    <a:pt x="310174" y="222046"/>
                  </a:lnTo>
                  <a:lnTo>
                    <a:pt x="105641" y="17681"/>
                  </a:lnTo>
                  <a:cubicBezTo>
                    <a:pt x="81274" y="-6433"/>
                    <a:pt x="41973" y="-6208"/>
                    <a:pt x="17860" y="18158"/>
                  </a:cubicBezTo>
                  <a:cubicBezTo>
                    <a:pt x="6378" y="29752"/>
                    <a:pt x="-50"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sp>
          <p:nvSpPr>
            <p:cNvPr id="288" name="Graphic 168">
              <a:extLst>
                <a:ext uri="{FF2B5EF4-FFF2-40B4-BE49-F238E27FC236}">
                  <a16:creationId xmlns:a16="http://schemas.microsoft.com/office/drawing/2014/main" id="{68A4BB2D-B133-4436-905B-454722E7E1C0}"/>
                </a:ext>
              </a:extLst>
            </p:cNvPr>
            <p:cNvSpPr/>
            <p:nvPr/>
          </p:nvSpPr>
          <p:spPr>
            <a:xfrm>
              <a:off x="6476076" y="6325332"/>
              <a:ext cx="620448" cy="532695"/>
            </a:xfrm>
            <a:custGeom>
              <a:avLst/>
              <a:gdLst>
                <a:gd name="connsiteX0" fmla="*/ 310118 w 620448"/>
                <a:gd name="connsiteY0" fmla="*/ 532434 h 532695"/>
                <a:gd name="connsiteX1" fmla="*/ 620370 w 620448"/>
                <a:gd name="connsiteY1" fmla="*/ 532434 h 532695"/>
                <a:gd name="connsiteX2" fmla="*/ 105809 w 620448"/>
                <a:gd name="connsiteY2" fmla="*/ 17817 h 532695"/>
                <a:gd name="connsiteX3" fmla="*/ 18000 w 620448"/>
                <a:gd name="connsiteY3" fmla="*/ 18042 h 532695"/>
                <a:gd name="connsiteX4" fmla="*/ -78 w 620448"/>
                <a:gd name="connsiteY4" fmla="*/ 61722 h 532695"/>
                <a:gd name="connsiteX5" fmla="*/ -78 w 620448"/>
                <a:gd name="connsiteY5" fmla="*/ 222154 h 532695"/>
                <a:gd name="connsiteX6" fmla="*/ 310145 w 620448"/>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48" h="532695">
                  <a:moveTo>
                    <a:pt x="310118" y="532434"/>
                  </a:moveTo>
                  <a:lnTo>
                    <a:pt x="620370" y="532434"/>
                  </a:lnTo>
                  <a:lnTo>
                    <a:pt x="105809" y="17817"/>
                  </a:lnTo>
                  <a:cubicBezTo>
                    <a:pt x="81499" y="-6381"/>
                    <a:pt x="42170" y="-6269"/>
                    <a:pt x="18000" y="18042"/>
                  </a:cubicBezTo>
                  <a:cubicBezTo>
                    <a:pt x="6434" y="29664"/>
                    <a:pt x="-51" y="45356"/>
                    <a:pt x="-78" y="61722"/>
                  </a:cubicBezTo>
                  <a:lnTo>
                    <a:pt x="-78" y="222154"/>
                  </a:lnTo>
                  <a:lnTo>
                    <a:pt x="310145" y="532378"/>
                  </a:lnTo>
                  <a:close/>
                </a:path>
              </a:pathLst>
            </a:custGeom>
            <a:solidFill>
              <a:srgbClr val="FFFFFF">
                <a:alpha val="5000"/>
              </a:srgbClr>
            </a:solidFill>
            <a:ln w="2807" cap="flat">
              <a:noFill/>
              <a:prstDash val="solid"/>
              <a:miter/>
            </a:ln>
          </p:spPr>
          <p:txBody>
            <a:bodyPr rtlCol="0" anchor="ctr"/>
            <a:lstStyle/>
            <a:p>
              <a:endParaRPr lang="en-AU"/>
            </a:p>
          </p:txBody>
        </p:sp>
        <p:sp>
          <p:nvSpPr>
            <p:cNvPr id="289" name="Graphic 168">
              <a:extLst>
                <a:ext uri="{FF2B5EF4-FFF2-40B4-BE49-F238E27FC236}">
                  <a16:creationId xmlns:a16="http://schemas.microsoft.com/office/drawing/2014/main" id="{5BE8588A-5F7B-482D-9B0E-4BD46B2A1D09}"/>
                </a:ext>
              </a:extLst>
            </p:cNvPr>
            <p:cNvSpPr/>
            <p:nvPr/>
          </p:nvSpPr>
          <p:spPr>
            <a:xfrm>
              <a:off x="5467644" y="6325332"/>
              <a:ext cx="620532" cy="532695"/>
            </a:xfrm>
            <a:custGeom>
              <a:avLst/>
              <a:gdLst>
                <a:gd name="connsiteX0" fmla="*/ 310118 w 620532"/>
                <a:gd name="connsiteY0" fmla="*/ 532434 h 532695"/>
                <a:gd name="connsiteX1" fmla="*/ 620454 w 620532"/>
                <a:gd name="connsiteY1" fmla="*/ 532434 h 532695"/>
                <a:gd name="connsiteX2" fmla="*/ 105810 w 620532"/>
                <a:gd name="connsiteY2" fmla="*/ 17817 h 532695"/>
                <a:gd name="connsiteX3" fmla="*/ 18000 w 620532"/>
                <a:gd name="connsiteY3" fmla="*/ 18042 h 532695"/>
                <a:gd name="connsiteX4" fmla="*/ -78 w 620532"/>
                <a:gd name="connsiteY4" fmla="*/ 61722 h 532695"/>
                <a:gd name="connsiteX5" fmla="*/ -78 w 620532"/>
                <a:gd name="connsiteY5" fmla="*/ 222154 h 532695"/>
                <a:gd name="connsiteX6" fmla="*/ 310146 w 620532"/>
                <a:gd name="connsiteY6" fmla="*/ 532378 h 5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532" h="532695">
                  <a:moveTo>
                    <a:pt x="310118" y="532434"/>
                  </a:moveTo>
                  <a:lnTo>
                    <a:pt x="620454" y="532434"/>
                  </a:lnTo>
                  <a:lnTo>
                    <a:pt x="105810" y="17817"/>
                  </a:lnTo>
                  <a:cubicBezTo>
                    <a:pt x="81499" y="-6381"/>
                    <a:pt x="42170" y="-6269"/>
                    <a:pt x="18000" y="18042"/>
                  </a:cubicBezTo>
                  <a:cubicBezTo>
                    <a:pt x="6434" y="29664"/>
                    <a:pt x="-50" y="45356"/>
                    <a:pt x="-78" y="61722"/>
                  </a:cubicBezTo>
                  <a:lnTo>
                    <a:pt x="-78" y="222154"/>
                  </a:lnTo>
                  <a:lnTo>
                    <a:pt x="310146" y="532378"/>
                  </a:lnTo>
                  <a:close/>
                </a:path>
              </a:pathLst>
            </a:custGeom>
            <a:solidFill>
              <a:srgbClr val="FFFFFF">
                <a:alpha val="5000"/>
              </a:srgbClr>
            </a:solidFill>
            <a:ln w="2807" cap="flat">
              <a:noFill/>
              <a:prstDash val="solid"/>
              <a:miter/>
            </a:ln>
          </p:spPr>
          <p:txBody>
            <a:bodyPr rtlCol="0" anchor="ctr"/>
            <a:lstStyle/>
            <a:p>
              <a:endParaRPr lang="en-AU"/>
            </a:p>
          </p:txBody>
        </p:sp>
        <p:sp>
          <p:nvSpPr>
            <p:cNvPr id="290" name="Graphic 168">
              <a:extLst>
                <a:ext uri="{FF2B5EF4-FFF2-40B4-BE49-F238E27FC236}">
                  <a16:creationId xmlns:a16="http://schemas.microsoft.com/office/drawing/2014/main" id="{8CD4EDB7-72D1-4A84-A0D9-AE7EB39E2E71}"/>
                </a:ext>
              </a:extLst>
            </p:cNvPr>
            <p:cNvSpPr/>
            <p:nvPr/>
          </p:nvSpPr>
          <p:spPr>
            <a:xfrm>
              <a:off x="5157392" y="6325468"/>
              <a:ext cx="310392" cy="532643"/>
            </a:xfrm>
            <a:custGeom>
              <a:avLst/>
              <a:gdLst>
                <a:gd name="connsiteX0" fmla="*/ 310314 w 310392"/>
                <a:gd name="connsiteY0" fmla="*/ 532298 h 532643"/>
                <a:gd name="connsiteX1" fmla="*/ 310314 w 310392"/>
                <a:gd name="connsiteY1" fmla="*/ 222046 h 532643"/>
                <a:gd name="connsiteX2" fmla="*/ 105641 w 310392"/>
                <a:gd name="connsiteY2" fmla="*/ 17681 h 532643"/>
                <a:gd name="connsiteX3" fmla="*/ 17859 w 310392"/>
                <a:gd name="connsiteY3" fmla="*/ 18158 h 532643"/>
                <a:gd name="connsiteX4" fmla="*/ -78 w 310392"/>
                <a:gd name="connsiteY4" fmla="*/ 61726 h 532643"/>
                <a:gd name="connsiteX5" fmla="*/ -78 w 310392"/>
                <a:gd name="connsiteY5" fmla="*/ 532383 h 53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92" h="532643">
                  <a:moveTo>
                    <a:pt x="310314" y="532298"/>
                  </a:moveTo>
                  <a:lnTo>
                    <a:pt x="310314" y="222046"/>
                  </a:lnTo>
                  <a:lnTo>
                    <a:pt x="105641" y="17681"/>
                  </a:lnTo>
                  <a:cubicBezTo>
                    <a:pt x="81274" y="-6433"/>
                    <a:pt x="41973" y="-6208"/>
                    <a:pt x="17859" y="18158"/>
                  </a:cubicBezTo>
                  <a:cubicBezTo>
                    <a:pt x="6378" y="29752"/>
                    <a:pt x="-51" y="45416"/>
                    <a:pt x="-78" y="61726"/>
                  </a:cubicBezTo>
                  <a:lnTo>
                    <a:pt x="-78" y="532383"/>
                  </a:lnTo>
                  <a:close/>
                </a:path>
              </a:pathLst>
            </a:custGeom>
            <a:solidFill>
              <a:srgbClr val="FFFFFF">
                <a:alpha val="5000"/>
              </a:srgbClr>
            </a:solidFill>
            <a:ln w="2807" cap="flat">
              <a:noFill/>
              <a:prstDash val="solid"/>
              <a:miter/>
            </a:ln>
          </p:spPr>
          <p:txBody>
            <a:bodyPr rtlCol="0" anchor="ctr"/>
            <a:lstStyle/>
            <a:p>
              <a:endParaRPr lang="en-AU"/>
            </a:p>
          </p:txBody>
        </p:sp>
      </p:grpSp>
      <p:sp>
        <p:nvSpPr>
          <p:cNvPr id="21" name="Overlay">
            <a:extLst>
              <a:ext uri="{FF2B5EF4-FFF2-40B4-BE49-F238E27FC236}">
                <a16:creationId xmlns:a16="http://schemas.microsoft.com/office/drawing/2014/main" id="{5A176D6F-CAD9-4E04-9487-C71329916E18}"/>
              </a:ext>
            </a:extLst>
          </p:cNvPr>
          <p:cNvSpPr/>
          <p:nvPr userDrawn="1"/>
        </p:nvSpPr>
        <p:spPr>
          <a:xfrm>
            <a:off x="0" y="-190"/>
            <a:ext cx="9131854" cy="6856793"/>
          </a:xfrm>
          <a:custGeom>
            <a:avLst/>
            <a:gdLst>
              <a:gd name="connsiteX0" fmla="*/ 8855387 w 9131854"/>
              <a:gd name="connsiteY0" fmla="*/ 2757901 h 6856793"/>
              <a:gd name="connsiteX1" fmla="*/ 6097455 w 9131854"/>
              <a:gd name="connsiteY1" fmla="*/ 96 h 6856793"/>
              <a:gd name="connsiteX2" fmla="*/ 1455 w 9131854"/>
              <a:gd name="connsiteY2" fmla="*/ 96 h 6856793"/>
              <a:gd name="connsiteX3" fmla="*/ 1455 w 9131854"/>
              <a:gd name="connsiteY3" fmla="*/ 6856890 h 6856793"/>
              <a:gd name="connsiteX4" fmla="*/ 6098471 w 9131854"/>
              <a:gd name="connsiteY4" fmla="*/ 6856890 h 6856793"/>
              <a:gd name="connsiteX5" fmla="*/ 8855450 w 9131854"/>
              <a:gd name="connsiteY5" fmla="*/ 4099656 h 6856793"/>
              <a:gd name="connsiteX6" fmla="*/ 8855402 w 9131854"/>
              <a:gd name="connsiteY6" fmla="*/ 2757914 h 6856793"/>
              <a:gd name="connsiteX7" fmla="*/ 8855387 w 9131854"/>
              <a:gd name="connsiteY7" fmla="*/ 2757901 h 685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1854" h="6856793">
                <a:moveTo>
                  <a:pt x="8855387" y="2757901"/>
                </a:moveTo>
                <a:lnTo>
                  <a:pt x="6097455" y="96"/>
                </a:lnTo>
                <a:lnTo>
                  <a:pt x="1455" y="96"/>
                </a:lnTo>
                <a:lnTo>
                  <a:pt x="1455" y="6856890"/>
                </a:lnTo>
                <a:lnTo>
                  <a:pt x="6098471" y="6856890"/>
                </a:lnTo>
                <a:lnTo>
                  <a:pt x="8855450" y="4099656"/>
                </a:lnTo>
                <a:cubicBezTo>
                  <a:pt x="9225948" y="3729134"/>
                  <a:pt x="9225927" y="3128411"/>
                  <a:pt x="8855402" y="2757914"/>
                </a:cubicBezTo>
                <a:cubicBezTo>
                  <a:pt x="8855397" y="2757914"/>
                  <a:pt x="8855392" y="2757907"/>
                  <a:pt x="8855387" y="2757901"/>
                </a:cubicBezTo>
                <a:close/>
              </a:path>
            </a:pathLst>
          </a:custGeom>
          <a:solidFill>
            <a:schemeClr val="bg1"/>
          </a:solidFill>
          <a:ln w="6346" cap="flat">
            <a:noFill/>
            <a:prstDash val="solid"/>
            <a:miter/>
          </a:ln>
        </p:spPr>
        <p:txBody>
          <a:bodyPr rtlCol="0" anchor="ctr"/>
          <a:lstStyle/>
          <a:p>
            <a:endParaRPr lang="en-AU"/>
          </a:p>
        </p:txBody>
      </p:sp>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1885414"/>
            <a:ext cx="5297685" cy="1228724"/>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838200" y="1296055"/>
            <a:ext cx="2743200" cy="365125"/>
          </a:xfrm>
          <a:prstGeom prst="rect">
            <a:avLst/>
          </a:prstGeom>
        </p:spPr>
        <p:txBody>
          <a:bodyPr vert="horz" lIns="0" tIns="0" rIns="0" bIns="0" rtlCol="0" anchor="ctr"/>
          <a:lstStyle>
            <a:lvl1pPr algn="l">
              <a:defRPr sz="1200" cap="all" baseline="0">
                <a:solidFill>
                  <a:schemeClr val="tx1"/>
                </a:solidFill>
              </a:defRPr>
            </a:lvl1pPr>
          </a:lstStyle>
          <a:p>
            <a:fld id="{19341987-5956-434F-9ECA-00A7D19F1953}" type="datetime4">
              <a:rPr lang="en-AU" smtClean="0"/>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7971930" y="6318250"/>
            <a:ext cx="3715927"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8905544" y="349989"/>
            <a:ext cx="2743200" cy="365125"/>
          </a:xfrm>
          <a:prstGeom prst="rect">
            <a:avLst/>
          </a:prstGeom>
        </p:spPr>
        <p:txBody>
          <a:bodyPr vert="horz" lIns="91440" tIns="45720" rIns="91440" bIns="45720" rtlCol="0" anchor="ctr"/>
          <a:lstStyle>
            <a:lvl1pPr algn="r">
              <a:defRPr sz="1200">
                <a:solidFill>
                  <a:schemeClr val="bg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3106518"/>
            <a:ext cx="5327596" cy="2132946"/>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62" name="Logos">
            <a:extLst>
              <a:ext uri="{FF2B5EF4-FFF2-40B4-BE49-F238E27FC236}">
                <a16:creationId xmlns:a16="http://schemas.microsoft.com/office/drawing/2014/main" id="{36D25448-C87D-42FC-9AB7-0FA7548F6A9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513" r="-3954"/>
          <a:stretch/>
        </p:blipFill>
        <p:spPr>
          <a:xfrm>
            <a:off x="208696" y="5755857"/>
            <a:ext cx="4328219" cy="835822"/>
          </a:xfrm>
          <a:prstGeom prst="rect">
            <a:avLst/>
          </a:prstGeom>
        </p:spPr>
      </p:pic>
      <p:sp>
        <p:nvSpPr>
          <p:cNvPr id="103" name="!!Signifier">
            <a:extLst>
              <a:ext uri="{FF2B5EF4-FFF2-40B4-BE49-F238E27FC236}">
                <a16:creationId xmlns:a16="http://schemas.microsoft.com/office/drawing/2014/main" id="{ACCA0034-4597-4AED-B81F-0D3467AB6544}"/>
              </a:ext>
            </a:extLst>
          </p:cNvPr>
          <p:cNvSpPr/>
          <p:nvPr userDrawn="1"/>
        </p:nvSpPr>
        <p:spPr>
          <a:xfrm>
            <a:off x="0" y="1598986"/>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a:p>
        </p:txBody>
      </p:sp>
    </p:spTree>
    <p:extLst>
      <p:ext uri="{BB962C8B-B14F-4D97-AF65-F5344CB8AC3E}">
        <p14:creationId xmlns:p14="http://schemas.microsoft.com/office/powerpoint/2010/main" val="3606113920"/>
      </p:ext>
    </p:extLst>
  </p:cSld>
  <p:clrMap bg1="lt1" tx1="dk1" bg2="lt2" tx2="dk2" accent1="accent1" accent2="accent2" accent3="accent3" accent4="accent4" accent5="accent5" accent6="accent6" hlink="hlink" folHlink="folHlink"/>
  <p:sldLayoutIdLst>
    <p:sldLayoutId id="2147483673" r:id="rId1"/>
    <p:sldLayoutId id="2147483675" r:id="rId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19000" decel="67000" fill="hold" grpId="0" nodeType="withEffect">
                                  <p:stCondLst>
                                    <p:cond delay="0"/>
                                  </p:stCondLst>
                                  <p:childTnLst>
                                    <p:animMotion origin="layout" path="M -0.0405 0.00023 L 2.29167E-6 1.48148E-6 " pathEditMode="relative" rAng="0" ptsTypes="AA">
                                      <p:cBhvr>
                                        <p:cTn id="6" dur="1200" fill="hold"/>
                                        <p:tgtEl>
                                          <p:spTgt spid="103"/>
                                        </p:tgtEl>
                                        <p:attrNameLst>
                                          <p:attrName>ppt_x</p:attrName>
                                          <p:attrName>ppt_y</p:attrName>
                                        </p:attrNameLst>
                                      </p:cBhvr>
                                      <p:rCtr x="1979" y="301"/>
                                    </p:animMotion>
                                  </p:childTnLst>
                                </p:cTn>
                              </p:par>
                              <p:par>
                                <p:cTn id="7" presetID="42" presetClass="path" presetSubtype="0" accel="60000" decel="40000" fill="hold" nodeType="withEffect">
                                  <p:stCondLst>
                                    <p:cond delay="0"/>
                                  </p:stCondLst>
                                  <p:childTnLst>
                                    <p:animMotion origin="layout" path="M -0.0405 0.00023 L 2.08333E-6 0 " pathEditMode="relative" rAng="0" ptsTypes="AA">
                                      <p:cBhvr>
                                        <p:cTn id="8" dur="3000" fill="hold"/>
                                        <p:tgtEl>
                                          <p:spTgt spid="108"/>
                                        </p:tgtEl>
                                        <p:attrNameLst>
                                          <p:attrName>ppt_x</p:attrName>
                                          <p:attrName>ppt_y</p:attrName>
                                        </p:attrNameLst>
                                      </p:cBhvr>
                                      <p:rCtr x="2018"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Roboto" panose="02000000000000000000" pitchFamily="2" charset="0"/>
          <a:ea typeface="Roboto" panose="02000000000000000000" pitchFamily="2" charset="0"/>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100" kern="1200" cap="none" spc="30" baseline="0" dirty="0" smtClean="0">
          <a:solidFill>
            <a:schemeClr val="tx1"/>
          </a:solidFill>
          <a:latin typeface="Roboto"/>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lang="en-US" sz="1400" kern="1200" spc="-24" dirty="0" smtClean="0">
          <a:solidFill>
            <a:schemeClr val="tx1"/>
          </a:solidFill>
          <a:latin typeface="Roboto"/>
          <a:ea typeface="+mn-ea"/>
          <a:cs typeface="+mn-cs"/>
        </a:defRPr>
      </a:lvl2pPr>
      <a:lvl3pPr marL="0" indent="0" algn="l" defTabSz="914400" rtl="0" eaLnBrk="1" latinLnBrk="0" hangingPunct="1">
        <a:lnSpc>
          <a:spcPct val="100000"/>
        </a:lnSpc>
        <a:spcBef>
          <a:spcPts val="500"/>
        </a:spcBef>
        <a:buFont typeface="Arial" panose="020B0604020202020204" pitchFamily="34" charset="0"/>
        <a:buNone/>
        <a:defRPr lang="en-US" sz="1400" b="1" kern="1200" spc="-24" dirty="0" smtClean="0">
          <a:solidFill>
            <a:schemeClr val="tx1"/>
          </a:solidFill>
          <a:latin typeface="+mn-lt"/>
          <a:ea typeface="+mn-ea"/>
          <a:cs typeface="+mn-cs"/>
        </a:defRPr>
      </a:lvl3pPr>
      <a:lvl4pPr marL="0" indent="0" algn="l" defTabSz="914400" rtl="0" eaLnBrk="1" latinLnBrk="0" hangingPunct="1">
        <a:lnSpc>
          <a:spcPct val="100000"/>
        </a:lnSpc>
        <a:spcBef>
          <a:spcPts val="600"/>
        </a:spcBef>
        <a:buFont typeface="Arial" panose="020B0604020202020204" pitchFamily="34" charset="0"/>
        <a:buNone/>
        <a:defRPr lang="en-US" sz="1000" b="0" kern="1200" dirty="0" smtClean="0">
          <a:solidFill>
            <a:schemeClr val="tx1"/>
          </a:solidFill>
          <a:latin typeface="+mn-lt"/>
          <a:ea typeface="+mn-ea"/>
          <a:cs typeface="+mn-cs"/>
        </a:defRPr>
      </a:lvl4pPr>
      <a:lvl5pPr marL="0" indent="0" algn="l" defTabSz="914400" rtl="0" eaLnBrk="1" latinLnBrk="0" hangingPunct="1">
        <a:lnSpc>
          <a:spcPct val="100000"/>
        </a:lnSpc>
        <a:spcBef>
          <a:spcPts val="500"/>
        </a:spcBef>
        <a:buFont typeface="Arial" panose="020B0604020202020204" pitchFamily="34" charset="0"/>
        <a:buNone/>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1" name="object 3">
            <a:extLst>
              <a:ext uri="{FF2B5EF4-FFF2-40B4-BE49-F238E27FC236}">
                <a16:creationId xmlns:a16="http://schemas.microsoft.com/office/drawing/2014/main" id="{D190392B-057D-4333-AFCB-541C7A1C17F4}"/>
              </a:ext>
            </a:extLst>
          </p:cNvPr>
          <p:cNvSpPr/>
          <p:nvPr userDrawn="1"/>
        </p:nvSpPr>
        <p:spPr>
          <a:xfrm>
            <a:off x="1334324" y="446"/>
            <a:ext cx="7798105" cy="6856941"/>
          </a:xfrm>
          <a:custGeom>
            <a:avLst/>
            <a:gdLst/>
            <a:ahLst/>
            <a:cxnLst/>
            <a:rect l="l" t="t" r="r" b="b"/>
            <a:pathLst>
              <a:path w="12858750" h="11306810">
                <a:moveTo>
                  <a:pt x="7854409" y="0"/>
                </a:moveTo>
                <a:lnTo>
                  <a:pt x="928" y="0"/>
                </a:lnTo>
                <a:lnTo>
                  <a:pt x="5653419" y="5652875"/>
                </a:lnTo>
                <a:lnTo>
                  <a:pt x="0" y="11306294"/>
                </a:lnTo>
                <a:lnTo>
                  <a:pt x="7852946" y="11306294"/>
                </a:lnTo>
                <a:lnTo>
                  <a:pt x="12400282" y="6759522"/>
                </a:lnTo>
                <a:lnTo>
                  <a:pt x="12433611" y="6725181"/>
                </a:lnTo>
                <a:lnTo>
                  <a:pt x="12465683" y="6690089"/>
                </a:lnTo>
                <a:lnTo>
                  <a:pt x="12496497" y="6654272"/>
                </a:lnTo>
                <a:lnTo>
                  <a:pt x="12526053" y="6617762"/>
                </a:lnTo>
                <a:lnTo>
                  <a:pt x="12554352" y="6580585"/>
                </a:lnTo>
                <a:lnTo>
                  <a:pt x="12581394" y="6542771"/>
                </a:lnTo>
                <a:lnTo>
                  <a:pt x="12607177" y="6504350"/>
                </a:lnTo>
                <a:lnTo>
                  <a:pt x="12631703" y="6465350"/>
                </a:lnTo>
                <a:lnTo>
                  <a:pt x="12654972" y="6425800"/>
                </a:lnTo>
                <a:lnTo>
                  <a:pt x="12676982" y="6385728"/>
                </a:lnTo>
                <a:lnTo>
                  <a:pt x="12697735" y="6345165"/>
                </a:lnTo>
                <a:lnTo>
                  <a:pt x="12717231" y="6304139"/>
                </a:lnTo>
                <a:lnTo>
                  <a:pt x="12735469" y="6262678"/>
                </a:lnTo>
                <a:lnTo>
                  <a:pt x="12752449" y="6220812"/>
                </a:lnTo>
                <a:lnTo>
                  <a:pt x="12768171" y="6178570"/>
                </a:lnTo>
                <a:lnTo>
                  <a:pt x="12782636" y="6135981"/>
                </a:lnTo>
                <a:lnTo>
                  <a:pt x="12795843" y="6093073"/>
                </a:lnTo>
                <a:lnTo>
                  <a:pt x="12807793" y="6049876"/>
                </a:lnTo>
                <a:lnTo>
                  <a:pt x="12818485" y="6006418"/>
                </a:lnTo>
                <a:lnTo>
                  <a:pt x="12827919" y="5962728"/>
                </a:lnTo>
                <a:lnTo>
                  <a:pt x="12836096" y="5918836"/>
                </a:lnTo>
                <a:lnTo>
                  <a:pt x="12843014" y="5874770"/>
                </a:lnTo>
                <a:lnTo>
                  <a:pt x="12848676" y="5830560"/>
                </a:lnTo>
                <a:lnTo>
                  <a:pt x="12853079" y="5786233"/>
                </a:lnTo>
                <a:lnTo>
                  <a:pt x="12856225" y="5741820"/>
                </a:lnTo>
                <a:lnTo>
                  <a:pt x="12858113" y="5697349"/>
                </a:lnTo>
                <a:lnTo>
                  <a:pt x="12858744" y="5652848"/>
                </a:lnTo>
                <a:lnTo>
                  <a:pt x="12858117" y="5608348"/>
                </a:lnTo>
                <a:lnTo>
                  <a:pt x="12856232" y="5563877"/>
                </a:lnTo>
                <a:lnTo>
                  <a:pt x="12853090" y="5519463"/>
                </a:lnTo>
                <a:lnTo>
                  <a:pt x="12848690" y="5475137"/>
                </a:lnTo>
                <a:lnTo>
                  <a:pt x="12843032" y="5430926"/>
                </a:lnTo>
                <a:lnTo>
                  <a:pt x="12836116" y="5386859"/>
                </a:lnTo>
                <a:lnTo>
                  <a:pt x="12827943" y="5342967"/>
                </a:lnTo>
                <a:lnTo>
                  <a:pt x="12818512" y="5299276"/>
                </a:lnTo>
                <a:lnTo>
                  <a:pt x="12807824" y="5255818"/>
                </a:lnTo>
                <a:lnTo>
                  <a:pt x="12795878" y="5212620"/>
                </a:lnTo>
                <a:lnTo>
                  <a:pt x="12782674" y="5169711"/>
                </a:lnTo>
                <a:lnTo>
                  <a:pt x="12768212" y="5127120"/>
                </a:lnTo>
                <a:lnTo>
                  <a:pt x="12752493" y="5084877"/>
                </a:lnTo>
                <a:lnTo>
                  <a:pt x="12735516" y="5043010"/>
                </a:lnTo>
                <a:lnTo>
                  <a:pt x="12717281" y="5001548"/>
                </a:lnTo>
                <a:lnTo>
                  <a:pt x="12697789" y="4960521"/>
                </a:lnTo>
                <a:lnTo>
                  <a:pt x="12677039" y="4919956"/>
                </a:lnTo>
                <a:lnTo>
                  <a:pt x="12655031" y="4879883"/>
                </a:lnTo>
                <a:lnTo>
                  <a:pt x="12631766" y="4840331"/>
                </a:lnTo>
                <a:lnTo>
                  <a:pt x="12607243" y="4801330"/>
                </a:lnTo>
                <a:lnTo>
                  <a:pt x="12581462" y="4762906"/>
                </a:lnTo>
                <a:lnTo>
                  <a:pt x="12554423" y="4725091"/>
                </a:lnTo>
                <a:lnTo>
                  <a:pt x="12526127" y="4687913"/>
                </a:lnTo>
                <a:lnTo>
                  <a:pt x="12496573" y="4651400"/>
                </a:lnTo>
                <a:lnTo>
                  <a:pt x="12465762" y="4615581"/>
                </a:lnTo>
                <a:lnTo>
                  <a:pt x="12433692" y="4580486"/>
                </a:lnTo>
                <a:lnTo>
                  <a:pt x="12400365" y="4546144"/>
                </a:lnTo>
                <a:lnTo>
                  <a:pt x="7854409" y="0"/>
                </a:lnTo>
                <a:close/>
              </a:path>
            </a:pathLst>
          </a:custGeom>
          <a:solidFill>
            <a:schemeClr val="bg1">
              <a:alpha val="10000"/>
            </a:schemeClr>
          </a:solidFill>
        </p:spPr>
        <p:txBody>
          <a:bodyPr wrap="square" lIns="0" tIns="0" rIns="0" bIns="0" rtlCol="0"/>
          <a:lstStyle/>
          <a:p>
            <a:endParaRPr sz="662"/>
          </a:p>
        </p:txBody>
      </p:sp>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2581111"/>
            <a:ext cx="5297685" cy="1228724"/>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2344" y="6873703"/>
            <a:ext cx="2743200" cy="365125"/>
          </a:xfrm>
          <a:prstGeom prst="rect">
            <a:avLst/>
          </a:prstGeom>
        </p:spPr>
        <p:txBody>
          <a:bodyPr vert="horz" lIns="0" tIns="0" rIns="0" bIns="0" rtlCol="0" anchor="ctr"/>
          <a:lstStyle>
            <a:lvl1pPr algn="ctr">
              <a:defRPr sz="1200" cap="all" baseline="0">
                <a:solidFill>
                  <a:schemeClr val="bg1"/>
                </a:solidFill>
              </a:defRPr>
            </a:lvl1pPr>
          </a:lstStyle>
          <a:p>
            <a:fld id="{2667488F-7C4F-4032-90A5-E39A20B3BC76}" type="datetime4">
              <a:rPr lang="en-AU" smtClean="0"/>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8200" y="6295198"/>
            <a:ext cx="5346118" cy="365125"/>
          </a:xfrm>
          <a:prstGeom prst="rect">
            <a:avLst/>
          </a:prstGeom>
        </p:spPr>
        <p:txBody>
          <a:bodyPr vert="horz" lIns="0" tIns="0" rIns="0" bIns="0" rtlCol="0" anchor="ctr"/>
          <a:lstStyle>
            <a:lvl1pPr marL="144000" indent="-144000" algn="l">
              <a:buSzPct val="105000"/>
              <a:buFontTx/>
              <a:buBlip>
                <a:blip r:embed="rId7"/>
              </a:buBlip>
              <a:defRPr lang="en-AU" sz="1400" kern="1200" cap="all" spc="18" baseline="0" dirty="0" smtClean="0">
                <a:solidFill>
                  <a:srgbClr val="FFFFFF"/>
                </a:solidFill>
                <a:latin typeface="+mn-lt"/>
                <a:ea typeface="+mn-ea"/>
                <a:cs typeface="+mn-cs"/>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8905544" y="6295196"/>
            <a:ext cx="2481543" cy="365125"/>
          </a:xfrm>
          <a:prstGeom prst="rect">
            <a:avLst/>
          </a:prstGeom>
        </p:spPr>
        <p:txBody>
          <a:bodyPr vert="horz" lIns="91440" tIns="45720" rIns="91440" bIns="45720" rtlCol="0" anchor="ctr"/>
          <a:lstStyle>
            <a:lvl1pPr algn="r">
              <a:defRPr sz="1200">
                <a:solidFill>
                  <a:schemeClr val="bg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4030073"/>
            <a:ext cx="5346118" cy="2132946"/>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Signifier">
            <a:extLst>
              <a:ext uri="{FF2B5EF4-FFF2-40B4-BE49-F238E27FC236}">
                <a16:creationId xmlns:a16="http://schemas.microsoft.com/office/drawing/2014/main" id="{964A838B-8496-436B-8941-F62DFE3F8179}"/>
              </a:ext>
            </a:extLst>
          </p:cNvPr>
          <p:cNvSpPr/>
          <p:nvPr userDrawn="1"/>
        </p:nvSpPr>
        <p:spPr>
          <a:xfrm>
            <a:off x="0" y="2145394"/>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chemeClr val="bg1">
              <a:alpha val="40000"/>
            </a:schemeClr>
          </a:solidFill>
        </p:spPr>
        <p:txBody>
          <a:bodyPr wrap="square" lIns="0" tIns="0" rIns="0" bIns="0" rtlCol="0"/>
          <a:lstStyle/>
          <a:p>
            <a:endParaRPr sz="662"/>
          </a:p>
        </p:txBody>
      </p:sp>
    </p:spTree>
    <p:extLst>
      <p:ext uri="{BB962C8B-B14F-4D97-AF65-F5344CB8AC3E}">
        <p14:creationId xmlns:p14="http://schemas.microsoft.com/office/powerpoint/2010/main" val="216380305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5" r:id="rId4"/>
    <p:sldLayoutId id="2147483694"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9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accel="19000" decel="67000" fill="hold" grpId="0" nodeType="withEffect">
                                  <p:stCondLst>
                                    <p:cond delay="800"/>
                                  </p:stCondLst>
                                  <p:childTnLst>
                                    <p:animMotion origin="layout" path="M -0.04049 0.00023 L 3.46945E-18 2.59259E-6 " pathEditMode="relative" rAng="0" ptsTypes="AA">
                                      <p:cBhvr>
                                        <p:cTn id="9" dur="2500" fill="hold"/>
                                        <p:tgtEl>
                                          <p:spTgt spid="15"/>
                                        </p:tgtEl>
                                        <p:attrNameLst>
                                          <p:attrName>ppt_x</p:attrName>
                                          <p:attrName>ppt_y</p:attrName>
                                        </p:attrNameLst>
                                      </p:cBhvr>
                                      <p:rCtr x="2018" y="-23"/>
                                    </p:animMotion>
                                  </p:childTnLst>
                                </p:cTn>
                              </p:par>
                              <p:par>
                                <p:cTn id="10" presetID="42" presetClass="path" presetSubtype="0" accel="19000" decel="67000" fill="hold" grpId="0" nodeType="withEffect">
                                  <p:stCondLst>
                                    <p:cond delay="200"/>
                                  </p:stCondLst>
                                  <p:childTnLst>
                                    <p:animMotion origin="layout" path="M 1.25E-6 0 L 0.02916 0 " pathEditMode="relative" rAng="0" ptsTypes="AA">
                                      <p:cBhvr>
                                        <p:cTn id="11" dur="2000" fill="hold"/>
                                        <p:tgtEl>
                                          <p:spTgt spid="101"/>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5" grpId="0" animBg="1"/>
      <p:bldP spid="15" grpId="1" animBg="1"/>
    </p:bldLst>
  </p:timing>
  <p:hf hdr="0"/>
  <p:txStyles>
    <p:titleStyle>
      <a:lvl1pPr algn="l" defTabSz="914400" rtl="0" eaLnBrk="1" latinLnBrk="0" hangingPunct="1">
        <a:lnSpc>
          <a:spcPct val="90000"/>
        </a:lnSpc>
        <a:spcBef>
          <a:spcPct val="0"/>
        </a:spcBef>
        <a:buNone/>
        <a:defRPr lang="en-US" sz="3600" kern="1200" spc="-24" dirty="0" smtClean="0">
          <a:solidFill>
            <a:schemeClr val="bg1"/>
          </a:solidFill>
          <a:latin typeface="+mj-lt"/>
          <a:ea typeface="Roboto" panose="02000000000000000000" pitchFamily="2" charset="0"/>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100" kern="1200" cap="none" spc="30" baseline="0" dirty="0">
          <a:solidFill>
            <a:srgbClr val="FFFFFF"/>
          </a:solidFill>
          <a:latin typeface="+mn-lt"/>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lang="en-US" sz="1400" kern="1200" spc="-24" dirty="0">
          <a:solidFill>
            <a:srgbClr val="FFFFFF"/>
          </a:solidFill>
          <a:latin typeface="Roboto"/>
          <a:ea typeface="+mn-ea"/>
          <a:cs typeface="+mn-cs"/>
        </a:defRPr>
      </a:lvl2pPr>
      <a:lvl3pPr marL="0" indent="0" algn="l" defTabSz="914400" rtl="0" eaLnBrk="1" latinLnBrk="0" hangingPunct="1">
        <a:lnSpc>
          <a:spcPct val="100000"/>
        </a:lnSpc>
        <a:spcBef>
          <a:spcPts val="500"/>
        </a:spcBef>
        <a:buFont typeface="Arial" panose="020B0604020202020204" pitchFamily="34" charset="0"/>
        <a:buNone/>
        <a:defRPr lang="en-US" sz="1400" b="1" kern="1200" spc="-24" dirty="0">
          <a:solidFill>
            <a:schemeClr val="bg1"/>
          </a:solidFill>
          <a:latin typeface="+mn-lt"/>
          <a:ea typeface="+mn-ea"/>
          <a:cs typeface="+mn-cs"/>
        </a:defRPr>
      </a:lvl3pPr>
      <a:lvl4pPr marL="0" indent="0" algn="l" defTabSz="914400" rtl="0" eaLnBrk="1" latinLnBrk="0" hangingPunct="1">
        <a:lnSpc>
          <a:spcPct val="100000"/>
        </a:lnSpc>
        <a:spcBef>
          <a:spcPts val="600"/>
        </a:spcBef>
        <a:buFont typeface="Arial" panose="020B0604020202020204" pitchFamily="34" charset="0"/>
        <a:buNone/>
        <a:defRPr lang="en-US" sz="1000" b="0" kern="1200" dirty="0">
          <a:solidFill>
            <a:schemeClr val="bg1"/>
          </a:solidFill>
          <a:latin typeface="+mn-lt"/>
          <a:ea typeface="+mn-ea"/>
          <a:cs typeface="+mn-cs"/>
        </a:defRPr>
      </a:lvl4pPr>
      <a:lvl5pPr marL="0" indent="0" algn="l" defTabSz="914400" rtl="0" eaLnBrk="1" latinLnBrk="0" hangingPunct="1">
        <a:lnSpc>
          <a:spcPct val="100000"/>
        </a:lnSpc>
        <a:spcBef>
          <a:spcPts val="500"/>
        </a:spcBef>
        <a:buFont typeface="Arial" panose="020B0604020202020204" pitchFamily="34" charset="0"/>
        <a:buNone/>
        <a:defRPr sz="1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guide id="2" pos="575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101" name="object 3">
            <a:extLst>
              <a:ext uri="{FF2B5EF4-FFF2-40B4-BE49-F238E27FC236}">
                <a16:creationId xmlns:a16="http://schemas.microsoft.com/office/drawing/2014/main" id="{D190392B-057D-4333-AFCB-541C7A1C17F4}"/>
              </a:ext>
            </a:extLst>
          </p:cNvPr>
          <p:cNvSpPr/>
          <p:nvPr userDrawn="1"/>
        </p:nvSpPr>
        <p:spPr>
          <a:xfrm>
            <a:off x="1334324" y="446"/>
            <a:ext cx="7798105" cy="6856941"/>
          </a:xfrm>
          <a:custGeom>
            <a:avLst/>
            <a:gdLst/>
            <a:ahLst/>
            <a:cxnLst/>
            <a:rect l="l" t="t" r="r" b="b"/>
            <a:pathLst>
              <a:path w="12858750" h="11306810">
                <a:moveTo>
                  <a:pt x="7854409" y="0"/>
                </a:moveTo>
                <a:lnTo>
                  <a:pt x="928" y="0"/>
                </a:lnTo>
                <a:lnTo>
                  <a:pt x="5653419" y="5652875"/>
                </a:lnTo>
                <a:lnTo>
                  <a:pt x="0" y="11306294"/>
                </a:lnTo>
                <a:lnTo>
                  <a:pt x="7852946" y="11306294"/>
                </a:lnTo>
                <a:lnTo>
                  <a:pt x="12400282" y="6759522"/>
                </a:lnTo>
                <a:lnTo>
                  <a:pt x="12433611" y="6725181"/>
                </a:lnTo>
                <a:lnTo>
                  <a:pt x="12465683" y="6690089"/>
                </a:lnTo>
                <a:lnTo>
                  <a:pt x="12496497" y="6654272"/>
                </a:lnTo>
                <a:lnTo>
                  <a:pt x="12526053" y="6617762"/>
                </a:lnTo>
                <a:lnTo>
                  <a:pt x="12554352" y="6580585"/>
                </a:lnTo>
                <a:lnTo>
                  <a:pt x="12581394" y="6542771"/>
                </a:lnTo>
                <a:lnTo>
                  <a:pt x="12607177" y="6504350"/>
                </a:lnTo>
                <a:lnTo>
                  <a:pt x="12631703" y="6465350"/>
                </a:lnTo>
                <a:lnTo>
                  <a:pt x="12654972" y="6425800"/>
                </a:lnTo>
                <a:lnTo>
                  <a:pt x="12676982" y="6385728"/>
                </a:lnTo>
                <a:lnTo>
                  <a:pt x="12697735" y="6345165"/>
                </a:lnTo>
                <a:lnTo>
                  <a:pt x="12717231" y="6304139"/>
                </a:lnTo>
                <a:lnTo>
                  <a:pt x="12735469" y="6262678"/>
                </a:lnTo>
                <a:lnTo>
                  <a:pt x="12752449" y="6220812"/>
                </a:lnTo>
                <a:lnTo>
                  <a:pt x="12768171" y="6178570"/>
                </a:lnTo>
                <a:lnTo>
                  <a:pt x="12782636" y="6135981"/>
                </a:lnTo>
                <a:lnTo>
                  <a:pt x="12795843" y="6093073"/>
                </a:lnTo>
                <a:lnTo>
                  <a:pt x="12807793" y="6049876"/>
                </a:lnTo>
                <a:lnTo>
                  <a:pt x="12818485" y="6006418"/>
                </a:lnTo>
                <a:lnTo>
                  <a:pt x="12827919" y="5962728"/>
                </a:lnTo>
                <a:lnTo>
                  <a:pt x="12836096" y="5918836"/>
                </a:lnTo>
                <a:lnTo>
                  <a:pt x="12843014" y="5874770"/>
                </a:lnTo>
                <a:lnTo>
                  <a:pt x="12848676" y="5830560"/>
                </a:lnTo>
                <a:lnTo>
                  <a:pt x="12853079" y="5786233"/>
                </a:lnTo>
                <a:lnTo>
                  <a:pt x="12856225" y="5741820"/>
                </a:lnTo>
                <a:lnTo>
                  <a:pt x="12858113" y="5697349"/>
                </a:lnTo>
                <a:lnTo>
                  <a:pt x="12858744" y="5652848"/>
                </a:lnTo>
                <a:lnTo>
                  <a:pt x="12858117" y="5608348"/>
                </a:lnTo>
                <a:lnTo>
                  <a:pt x="12856232" y="5563877"/>
                </a:lnTo>
                <a:lnTo>
                  <a:pt x="12853090" y="5519463"/>
                </a:lnTo>
                <a:lnTo>
                  <a:pt x="12848690" y="5475137"/>
                </a:lnTo>
                <a:lnTo>
                  <a:pt x="12843032" y="5430926"/>
                </a:lnTo>
                <a:lnTo>
                  <a:pt x="12836116" y="5386859"/>
                </a:lnTo>
                <a:lnTo>
                  <a:pt x="12827943" y="5342967"/>
                </a:lnTo>
                <a:lnTo>
                  <a:pt x="12818512" y="5299276"/>
                </a:lnTo>
                <a:lnTo>
                  <a:pt x="12807824" y="5255818"/>
                </a:lnTo>
                <a:lnTo>
                  <a:pt x="12795878" y="5212620"/>
                </a:lnTo>
                <a:lnTo>
                  <a:pt x="12782674" y="5169711"/>
                </a:lnTo>
                <a:lnTo>
                  <a:pt x="12768212" y="5127120"/>
                </a:lnTo>
                <a:lnTo>
                  <a:pt x="12752493" y="5084877"/>
                </a:lnTo>
                <a:lnTo>
                  <a:pt x="12735516" y="5043010"/>
                </a:lnTo>
                <a:lnTo>
                  <a:pt x="12717281" y="5001548"/>
                </a:lnTo>
                <a:lnTo>
                  <a:pt x="12697789" y="4960521"/>
                </a:lnTo>
                <a:lnTo>
                  <a:pt x="12677039" y="4919956"/>
                </a:lnTo>
                <a:lnTo>
                  <a:pt x="12655031" y="4879883"/>
                </a:lnTo>
                <a:lnTo>
                  <a:pt x="12631766" y="4840331"/>
                </a:lnTo>
                <a:lnTo>
                  <a:pt x="12607243" y="4801330"/>
                </a:lnTo>
                <a:lnTo>
                  <a:pt x="12581462" y="4762906"/>
                </a:lnTo>
                <a:lnTo>
                  <a:pt x="12554423" y="4725091"/>
                </a:lnTo>
                <a:lnTo>
                  <a:pt x="12526127" y="4687913"/>
                </a:lnTo>
                <a:lnTo>
                  <a:pt x="12496573" y="4651400"/>
                </a:lnTo>
                <a:lnTo>
                  <a:pt x="12465762" y="4615581"/>
                </a:lnTo>
                <a:lnTo>
                  <a:pt x="12433692" y="4580486"/>
                </a:lnTo>
                <a:lnTo>
                  <a:pt x="12400365" y="4546144"/>
                </a:lnTo>
                <a:lnTo>
                  <a:pt x="7854409" y="0"/>
                </a:lnTo>
                <a:close/>
              </a:path>
            </a:pathLst>
          </a:custGeom>
          <a:solidFill>
            <a:schemeClr val="bg1">
              <a:alpha val="10000"/>
            </a:schemeClr>
          </a:solidFill>
        </p:spPr>
        <p:txBody>
          <a:bodyPr wrap="square" lIns="0" tIns="0" rIns="0" bIns="0" rtlCol="0"/>
          <a:lstStyle/>
          <a:p>
            <a:endParaRPr sz="662"/>
          </a:p>
        </p:txBody>
      </p:sp>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2581111"/>
            <a:ext cx="5297685" cy="1228724"/>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2344" y="6873703"/>
            <a:ext cx="2743200" cy="365125"/>
          </a:xfrm>
          <a:prstGeom prst="rect">
            <a:avLst/>
          </a:prstGeom>
        </p:spPr>
        <p:txBody>
          <a:bodyPr vert="horz" lIns="0" tIns="0" rIns="0" bIns="0" rtlCol="0" anchor="ctr"/>
          <a:lstStyle>
            <a:lvl1pPr algn="ctr">
              <a:defRPr sz="1200" cap="all" baseline="0">
                <a:solidFill>
                  <a:schemeClr val="bg1"/>
                </a:solidFill>
              </a:defRPr>
            </a:lvl1pPr>
          </a:lstStyle>
          <a:p>
            <a:fld id="{2667488F-7C4F-4032-90A5-E39A20B3BC76}" type="datetime4">
              <a:rPr lang="en-AU" smtClean="0"/>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8200" y="6295198"/>
            <a:ext cx="5346118" cy="365125"/>
          </a:xfrm>
          <a:prstGeom prst="rect">
            <a:avLst/>
          </a:prstGeom>
        </p:spPr>
        <p:txBody>
          <a:bodyPr vert="horz" lIns="0" tIns="0" rIns="0" bIns="0" rtlCol="0" anchor="ctr"/>
          <a:lstStyle>
            <a:lvl1pPr marL="144000" indent="-144000" algn="l">
              <a:buSzPct val="105000"/>
              <a:buFontTx/>
              <a:buBlip>
                <a:blip r:embed="rId4"/>
              </a:buBlip>
              <a:defRPr lang="en-AU" sz="1400" kern="1200" cap="all" spc="18" baseline="0" dirty="0" smtClean="0">
                <a:solidFill>
                  <a:schemeClr val="tx1"/>
                </a:solidFill>
                <a:latin typeface="+mn-lt"/>
                <a:ea typeface="+mn-ea"/>
                <a:cs typeface="+mn-cs"/>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8905544" y="6295196"/>
            <a:ext cx="2481543" cy="365125"/>
          </a:xfrm>
          <a:prstGeom prst="rect">
            <a:avLst/>
          </a:prstGeom>
        </p:spPr>
        <p:txBody>
          <a:bodyPr vert="horz" lIns="91440" tIns="45720" rIns="91440" bIns="45720" rtlCol="0" anchor="ctr"/>
          <a:lstStyle>
            <a:lvl1pPr algn="r">
              <a:defRPr sz="12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4030073"/>
            <a:ext cx="5346118" cy="2132946"/>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Signifier">
            <a:extLst>
              <a:ext uri="{FF2B5EF4-FFF2-40B4-BE49-F238E27FC236}">
                <a16:creationId xmlns:a16="http://schemas.microsoft.com/office/drawing/2014/main" id="{964A838B-8496-436B-8941-F62DFE3F8179}"/>
              </a:ext>
            </a:extLst>
          </p:cNvPr>
          <p:cNvSpPr/>
          <p:nvPr userDrawn="1"/>
        </p:nvSpPr>
        <p:spPr>
          <a:xfrm>
            <a:off x="0" y="2145394"/>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chemeClr val="bg1">
              <a:alpha val="40000"/>
            </a:schemeClr>
          </a:solidFill>
        </p:spPr>
        <p:txBody>
          <a:bodyPr wrap="square" lIns="0" tIns="0" rIns="0" bIns="0" rtlCol="0"/>
          <a:lstStyle/>
          <a:p>
            <a:endParaRPr sz="662"/>
          </a:p>
        </p:txBody>
      </p:sp>
    </p:spTree>
    <p:extLst>
      <p:ext uri="{BB962C8B-B14F-4D97-AF65-F5344CB8AC3E}">
        <p14:creationId xmlns:p14="http://schemas.microsoft.com/office/powerpoint/2010/main" val="132958877"/>
      </p:ext>
    </p:extLst>
  </p:cSld>
  <p:clrMap bg1="lt1" tx1="dk1" bg2="lt2" tx2="dk2" accent1="accent1" accent2="accent2" accent3="accent3" accent4="accent4" accent5="accent5" accent6="accent6" hlink="hlink" folHlink="folHlink"/>
  <p:sldLayoutIdLst>
    <p:sldLayoutId id="2147483728" r:id="rId1"/>
    <p:sldLayoutId id="2147483729" r:id="rId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9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accel="19000" decel="67000" fill="hold" grpId="0" nodeType="withEffect">
                                  <p:stCondLst>
                                    <p:cond delay="800"/>
                                  </p:stCondLst>
                                  <p:childTnLst>
                                    <p:animMotion origin="layout" path="M -0.04049 0.00023 L 3.46945E-18 2.59259E-6 " pathEditMode="relative" rAng="0" ptsTypes="AA">
                                      <p:cBhvr>
                                        <p:cTn id="9" dur="2500" fill="hold"/>
                                        <p:tgtEl>
                                          <p:spTgt spid="15"/>
                                        </p:tgtEl>
                                        <p:attrNameLst>
                                          <p:attrName>ppt_x</p:attrName>
                                          <p:attrName>ppt_y</p:attrName>
                                        </p:attrNameLst>
                                      </p:cBhvr>
                                      <p:rCtr x="2018" y="-23"/>
                                    </p:animMotion>
                                  </p:childTnLst>
                                </p:cTn>
                              </p:par>
                              <p:par>
                                <p:cTn id="10" presetID="42" presetClass="path" presetSubtype="0" accel="19000" decel="67000" fill="hold" grpId="0" nodeType="withEffect">
                                  <p:stCondLst>
                                    <p:cond delay="200"/>
                                  </p:stCondLst>
                                  <p:childTnLst>
                                    <p:animMotion origin="layout" path="M 1.25E-6 0 L 0.02916 0 " pathEditMode="relative" rAng="0" ptsTypes="AA">
                                      <p:cBhvr>
                                        <p:cTn id="11" dur="2000" fill="hold"/>
                                        <p:tgtEl>
                                          <p:spTgt spid="101"/>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5" grpId="0" animBg="1"/>
      <p:bldP spid="15" grpId="1" animBg="1"/>
    </p:bldLst>
  </p:timing>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100" kern="1200" cap="none" spc="30" baseline="0" dirty="0">
          <a:solidFill>
            <a:schemeClr val="tx1"/>
          </a:solidFill>
          <a:latin typeface="+mn-lt"/>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lang="en-US" sz="1400" kern="1200" spc="-24" dirty="0">
          <a:solidFill>
            <a:schemeClr val="tx1"/>
          </a:solidFill>
          <a:latin typeface="Roboto"/>
          <a:ea typeface="+mn-ea"/>
          <a:cs typeface="+mn-cs"/>
        </a:defRPr>
      </a:lvl2pPr>
      <a:lvl3pPr marL="0" indent="0" algn="l" defTabSz="914400" rtl="0" eaLnBrk="1" latinLnBrk="0" hangingPunct="1">
        <a:lnSpc>
          <a:spcPct val="100000"/>
        </a:lnSpc>
        <a:spcBef>
          <a:spcPts val="500"/>
        </a:spcBef>
        <a:buFont typeface="Arial" panose="020B0604020202020204" pitchFamily="34" charset="0"/>
        <a:buNone/>
        <a:defRPr lang="en-US" sz="1400" b="1" kern="1200" spc="-24" dirty="0">
          <a:solidFill>
            <a:schemeClr val="tx1"/>
          </a:solidFill>
          <a:latin typeface="+mn-lt"/>
          <a:ea typeface="+mn-ea"/>
          <a:cs typeface="+mn-cs"/>
        </a:defRPr>
      </a:lvl3pPr>
      <a:lvl4pPr marL="0" indent="0" algn="l" defTabSz="914400" rtl="0" eaLnBrk="1" latinLnBrk="0" hangingPunct="1">
        <a:lnSpc>
          <a:spcPct val="100000"/>
        </a:lnSpc>
        <a:spcBef>
          <a:spcPts val="600"/>
        </a:spcBef>
        <a:buFont typeface="Arial" panose="020B0604020202020204" pitchFamily="34" charset="0"/>
        <a:buNone/>
        <a:defRPr lang="en-US" sz="1000" b="0" kern="1200" dirty="0">
          <a:solidFill>
            <a:schemeClr val="tx1"/>
          </a:solidFill>
          <a:latin typeface="+mn-lt"/>
          <a:ea typeface="+mn-ea"/>
          <a:cs typeface="+mn-cs"/>
        </a:defRPr>
      </a:lvl4pPr>
      <a:lvl5pPr marL="0" indent="0" algn="l" defTabSz="914400" rtl="0" eaLnBrk="1" latinLnBrk="0" hangingPunct="1">
        <a:lnSpc>
          <a:spcPct val="100000"/>
        </a:lnSpc>
        <a:spcBef>
          <a:spcPts val="500"/>
        </a:spcBef>
        <a:buFont typeface="Arial" panose="020B0604020202020204" pitchFamily="34" charset="0"/>
        <a:buNone/>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guide id="2" pos="575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rgbClr val="FF8774"/>
            </a:solidFill>
          </p:spPr>
          <p:txBody>
            <a:bodyPr wrap="square" lIns="0" tIns="0" rIns="0" bIns="0" rtlCol="0"/>
            <a:lstStyle/>
            <a:p>
              <a:endParaRPr sz="662" dirty="0"/>
            </a:p>
          </p:txBody>
        </p:sp>
        <p:sp>
          <p:nvSpPr>
            <p:cNvPr id="120"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sp>
          <p:nvSpPr>
            <p:cNvPr id="123" name="object 26">
              <a:extLst>
                <a:ext uri="{FF2B5EF4-FFF2-40B4-BE49-F238E27FC236}">
                  <a16:creationId xmlns:a16="http://schemas.microsoft.com/office/drawing/2014/main" id="{ABC9B7F1-86F4-4876-9F5E-02716C977564}"/>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rgbClr val="FF8774"/>
            </a:solidFill>
          </p:spPr>
          <p:txBody>
            <a:bodyPr wrap="square" lIns="0" tIns="0" rIns="0" bIns="0" rtlCol="0"/>
            <a:lstStyle/>
            <a:p>
              <a:endParaRPr sz="662"/>
            </a:p>
          </p:txBody>
        </p:sp>
      </p:grpSp>
    </p:spTree>
    <p:extLst>
      <p:ext uri="{BB962C8B-B14F-4D97-AF65-F5344CB8AC3E}">
        <p14:creationId xmlns:p14="http://schemas.microsoft.com/office/powerpoint/2010/main" val="2660673101"/>
      </p:ext>
    </p:extLst>
  </p:cSld>
  <p:clrMap bg1="lt1" tx1="dk1" bg2="lt2" tx2="dk2" accent1="accent1" accent2="accent2" accent3="accent3" accent4="accent4" accent5="accent5" accent6="accent6" hlink="hlink" folHlink="folHlink"/>
  <p:sldLayoutIdLst>
    <p:sldLayoutId id="2147483713" r:id="rId1"/>
    <p:sldLayoutId id="2147483719" r:id="rId2"/>
    <p:sldLayoutId id="2147483715" r:id="rId3"/>
    <p:sldLayoutId id="2147483720" r:id="rId4"/>
    <p:sldLayoutId id="2147483717" r:id="rId5"/>
    <p:sldLayoutId id="2147483730" r:id="rId6"/>
    <p:sldLayoutId id="2147483718" r:id="rId7"/>
    <p:sldLayoutId id="2147483714" r:id="rId8"/>
    <p:sldLayoutId id="2147483817" r:id="rId9"/>
    <p:sldLayoutId id="2147483721" r:id="rId10"/>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a:solidFill>
            <a:schemeClr val="tx2"/>
          </a:solidFill>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grpFill/>
          </p:spPr>
          <p:txBody>
            <a:bodyPr wrap="square" lIns="0" tIns="0" rIns="0" bIns="0" rtlCol="0"/>
            <a:lstStyle/>
            <a:p>
              <a:endParaRPr sz="662" dirty="0"/>
            </a:p>
          </p:txBody>
        </p:sp>
        <p:sp>
          <p:nvSpPr>
            <p:cNvPr id="120"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grpFill/>
          </p:spPr>
          <p:txBody>
            <a:bodyPr wrap="square" lIns="0" tIns="0" rIns="0" bIns="0" rtlCol="0"/>
            <a:lstStyle/>
            <a:p>
              <a:endParaRPr sz="662"/>
            </a:p>
          </p:txBody>
        </p:sp>
        <p:sp>
          <p:nvSpPr>
            <p:cNvPr id="122" name="object 25">
              <a:extLst>
                <a:ext uri="{FF2B5EF4-FFF2-40B4-BE49-F238E27FC236}">
                  <a16:creationId xmlns:a16="http://schemas.microsoft.com/office/drawing/2014/main" id="{25849A51-5EAE-40A8-8376-75F142417933}"/>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grpFill/>
          </p:spPr>
          <p:txBody>
            <a:bodyPr wrap="square" lIns="0" tIns="0" rIns="0" bIns="0" rtlCol="0"/>
            <a:lstStyle/>
            <a:p>
              <a:endParaRPr sz="662"/>
            </a:p>
          </p:txBody>
        </p:sp>
      </p:grpSp>
    </p:spTree>
    <p:extLst>
      <p:ext uri="{BB962C8B-B14F-4D97-AF65-F5344CB8AC3E}">
        <p14:creationId xmlns:p14="http://schemas.microsoft.com/office/powerpoint/2010/main" val="243777887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7" r:id="rId5"/>
    <p:sldLayoutId id="2147483738" r:id="rId6"/>
    <p:sldLayoutId id="2147483739" r:id="rId7"/>
    <p:sldLayoutId id="2147483740" r:id="rId8"/>
    <p:sldLayoutId id="2147483816" r:id="rId9"/>
    <p:sldLayoutId id="2147483741"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sz="1400" cap="all" baseline="0">
                <a:solidFill>
                  <a:schemeClr val="tx1"/>
                </a:solidFill>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a:solidFill>
            <a:schemeClr val="accent6"/>
          </a:solidFill>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grpFill/>
          </p:spPr>
          <p:txBody>
            <a:bodyPr wrap="square" lIns="0" tIns="0" rIns="0" bIns="0" rtlCol="0"/>
            <a:lstStyle/>
            <a:p>
              <a:endParaRPr sz="662" dirty="0"/>
            </a:p>
          </p:txBody>
        </p:sp>
        <p:sp>
          <p:nvSpPr>
            <p:cNvPr id="119" name="object 22">
              <a:extLst>
                <a:ext uri="{FF2B5EF4-FFF2-40B4-BE49-F238E27FC236}">
                  <a16:creationId xmlns:a16="http://schemas.microsoft.com/office/drawing/2014/main" id="{C4D09EC0-CD5B-4B59-AD12-8E270B2CFEBD}"/>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grpFill/>
          </p:spPr>
          <p:txBody>
            <a:bodyPr wrap="square" lIns="0" tIns="0" rIns="0" bIns="0" rtlCol="0"/>
            <a:lstStyle/>
            <a:p>
              <a:endParaRPr sz="662"/>
            </a:p>
          </p:txBody>
        </p:sp>
        <p:sp>
          <p:nvSpPr>
            <p:cNvPr id="122" name="object 25">
              <a:extLst>
                <a:ext uri="{FF2B5EF4-FFF2-40B4-BE49-F238E27FC236}">
                  <a16:creationId xmlns:a16="http://schemas.microsoft.com/office/drawing/2014/main" id="{25849A51-5EAE-40A8-8376-75F142417933}"/>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grpFill/>
          </p:spPr>
          <p:txBody>
            <a:bodyPr wrap="square" lIns="0" tIns="0" rIns="0" bIns="0" rtlCol="0"/>
            <a:lstStyle/>
            <a:p>
              <a:endParaRPr sz="662"/>
            </a:p>
          </p:txBody>
        </p:sp>
      </p:grpSp>
    </p:spTree>
    <p:extLst>
      <p:ext uri="{BB962C8B-B14F-4D97-AF65-F5344CB8AC3E}">
        <p14:creationId xmlns:p14="http://schemas.microsoft.com/office/powerpoint/2010/main" val="2393603961"/>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5" r:id="rId9"/>
    <p:sldLayoutId id="2147483810"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lang="en-AU" sz="1400" kern="1200" cap="all" spc="18" baseline="0" dirty="0">
                <a:solidFill>
                  <a:schemeClr val="tx1"/>
                </a:solidFill>
                <a:latin typeface="+mn-lt"/>
                <a:ea typeface="+mn-ea"/>
                <a:cs typeface="+mn-cs"/>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chemeClr val="accent5"/>
            </a:solidFill>
          </p:spPr>
          <p:txBody>
            <a:bodyPr wrap="square" lIns="0" tIns="0" rIns="0" bIns="0" rtlCol="0"/>
            <a:lstStyle/>
            <a:p>
              <a:endParaRPr sz="662" dirty="0"/>
            </a:p>
          </p:txBody>
        </p:sp>
        <p:sp>
          <p:nvSpPr>
            <p:cNvPr id="120" name="object 23">
              <a:extLst>
                <a:ext uri="{FF2B5EF4-FFF2-40B4-BE49-F238E27FC236}">
                  <a16:creationId xmlns:a16="http://schemas.microsoft.com/office/drawing/2014/main" id="{FE7F134A-67FF-4AD2-B6CD-DD646BEDCCA4}"/>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chemeClr val="accent5"/>
            </a:solidFill>
          </p:spPr>
          <p:txBody>
            <a:bodyPr wrap="square" lIns="0" tIns="0" rIns="0" bIns="0" rtlCol="0"/>
            <a:lstStyle/>
            <a:p>
              <a:endParaRPr sz="662" dirty="0"/>
            </a:p>
          </p:txBody>
        </p:sp>
        <p:sp>
          <p:nvSpPr>
            <p:cNvPr id="123" name="object 26">
              <a:extLst>
                <a:ext uri="{FF2B5EF4-FFF2-40B4-BE49-F238E27FC236}">
                  <a16:creationId xmlns:a16="http://schemas.microsoft.com/office/drawing/2014/main" id="{ABC9B7F1-86F4-4876-9F5E-02716C977564}"/>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chemeClr val="accent5"/>
            </a:solidFill>
          </p:spPr>
          <p:txBody>
            <a:bodyPr wrap="square" lIns="0" tIns="0" rIns="0" bIns="0" rtlCol="0"/>
            <a:lstStyle/>
            <a:p>
              <a:endParaRPr sz="662" dirty="0"/>
            </a:p>
          </p:txBody>
        </p:sp>
      </p:grpSp>
    </p:spTree>
    <p:extLst>
      <p:ext uri="{BB962C8B-B14F-4D97-AF65-F5344CB8AC3E}">
        <p14:creationId xmlns:p14="http://schemas.microsoft.com/office/powerpoint/2010/main" val="3226038004"/>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14" r:id="rId9"/>
    <p:sldLayoutId id="2147483800"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5869A-5450-4E4B-9386-FDDC2C60BC7B}"/>
              </a:ext>
            </a:extLst>
          </p:cNvPr>
          <p:cNvSpPr>
            <a:spLocks noGrp="1"/>
          </p:cNvSpPr>
          <p:nvPr>
            <p:ph type="title"/>
          </p:nvPr>
        </p:nvSpPr>
        <p:spPr>
          <a:xfrm>
            <a:off x="839545" y="958193"/>
            <a:ext cx="10539784" cy="744971"/>
          </a:xfrm>
          <a:prstGeom prst="rect">
            <a:avLst/>
          </a:prstGeom>
        </p:spPr>
        <p:txBody>
          <a:bodyPr vert="horz" lIns="0" tIns="0" rIns="0" bIns="0" rtlCol="0" anchor="t">
            <a:normAutofit/>
          </a:bodyPr>
          <a:lstStyle/>
          <a:p>
            <a:r>
              <a:rPr lang="en-US" dirty="0"/>
              <a:t>Click to edit Master title style</a:t>
            </a:r>
            <a:endParaRPr lang="en-AU" dirty="0"/>
          </a:p>
        </p:txBody>
      </p:sp>
      <p:sp>
        <p:nvSpPr>
          <p:cNvPr id="4" name="Date Placeholder 3">
            <a:extLst>
              <a:ext uri="{FF2B5EF4-FFF2-40B4-BE49-F238E27FC236}">
                <a16:creationId xmlns:a16="http://schemas.microsoft.com/office/drawing/2014/main" id="{8D424098-2204-479D-9BF7-4E57F1B455C2}"/>
              </a:ext>
            </a:extLst>
          </p:cNvPr>
          <p:cNvSpPr>
            <a:spLocks noGrp="1"/>
          </p:cNvSpPr>
          <p:nvPr>
            <p:ph type="dt" sz="half" idx="2"/>
          </p:nvPr>
        </p:nvSpPr>
        <p:spPr>
          <a:xfrm>
            <a:off x="6165795" y="6318250"/>
            <a:ext cx="2743200" cy="365125"/>
          </a:xfrm>
          <a:prstGeom prst="rect">
            <a:avLst/>
          </a:prstGeom>
        </p:spPr>
        <p:txBody>
          <a:bodyPr vert="horz" lIns="0" tIns="0" rIns="0" bIns="0" rtlCol="0" anchor="ctr"/>
          <a:lstStyle>
            <a:lvl1pPr algn="l">
              <a:defRPr sz="1400" cap="all" baseline="0">
                <a:solidFill>
                  <a:schemeClr val="tx1"/>
                </a:solidFill>
              </a:defRPr>
            </a:lvl1pPr>
          </a:lstStyle>
          <a:p>
            <a:fld id="{19341987-5956-434F-9ECA-00A7D19F1953}" type="datetime4">
              <a:rPr lang="en-AU" smtClean="0"/>
              <a:pPr/>
              <a:t>18 October 2022</a:t>
            </a:fld>
            <a:endParaRPr lang="en-AU" dirty="0"/>
          </a:p>
        </p:txBody>
      </p:sp>
      <p:sp>
        <p:nvSpPr>
          <p:cNvPr id="5" name="Footer Placeholder 4">
            <a:extLst>
              <a:ext uri="{FF2B5EF4-FFF2-40B4-BE49-F238E27FC236}">
                <a16:creationId xmlns:a16="http://schemas.microsoft.com/office/drawing/2014/main" id="{F921E08B-D798-4960-A9B1-5A2F55FC0886}"/>
              </a:ext>
            </a:extLst>
          </p:cNvPr>
          <p:cNvSpPr>
            <a:spLocks noGrp="1"/>
          </p:cNvSpPr>
          <p:nvPr>
            <p:ph type="ftr" sz="quarter" idx="3"/>
          </p:nvPr>
        </p:nvSpPr>
        <p:spPr>
          <a:xfrm>
            <a:off x="839788" y="6318250"/>
            <a:ext cx="5326007" cy="365125"/>
          </a:xfrm>
          <a:prstGeom prst="rect">
            <a:avLst/>
          </a:prstGeom>
        </p:spPr>
        <p:txBody>
          <a:bodyPr vert="horz" lIns="0" tIns="0" rIns="0" bIns="0" rtlCol="0" anchor="ctr"/>
          <a:lstStyle>
            <a:lvl1pPr marL="0" indent="-144000" algn="l">
              <a:buSzPct val="105000"/>
              <a:buFontTx/>
              <a:buBlip>
                <a:blip r:embed="rId12"/>
              </a:buBlip>
              <a:defRPr lang="en-AU" sz="1400" kern="1200" cap="all" spc="18" baseline="0" dirty="0">
                <a:solidFill>
                  <a:schemeClr val="tx1"/>
                </a:solidFill>
                <a:latin typeface="+mn-lt"/>
                <a:ea typeface="+mn-ea"/>
                <a:cs typeface="+mn-cs"/>
              </a:defRPr>
            </a:lvl1pPr>
          </a:lstStyle>
          <a:p>
            <a:endParaRPr lang="en-AU" dirty="0"/>
          </a:p>
        </p:txBody>
      </p:sp>
      <p:sp>
        <p:nvSpPr>
          <p:cNvPr id="6" name="Slide Number Placeholder 5">
            <a:extLst>
              <a:ext uri="{FF2B5EF4-FFF2-40B4-BE49-F238E27FC236}">
                <a16:creationId xmlns:a16="http://schemas.microsoft.com/office/drawing/2014/main" id="{354BFFD3-239F-4D58-A56C-93D588CBBE8E}"/>
              </a:ext>
            </a:extLst>
          </p:cNvPr>
          <p:cNvSpPr>
            <a:spLocks noGrp="1"/>
          </p:cNvSpPr>
          <p:nvPr>
            <p:ph type="sldNum" sz="quarter" idx="4"/>
          </p:nvPr>
        </p:nvSpPr>
        <p:spPr>
          <a:xfrm>
            <a:off x="10434917" y="6318250"/>
            <a:ext cx="947779" cy="365125"/>
          </a:xfrm>
          <a:prstGeom prst="rect">
            <a:avLst/>
          </a:prstGeom>
        </p:spPr>
        <p:txBody>
          <a:bodyPr vert="horz" lIns="0" tIns="0" rIns="0" bIns="0" rtlCol="0" anchor="ctr"/>
          <a:lstStyle>
            <a:lvl1pPr algn="r">
              <a:defRPr sz="1400">
                <a:solidFill>
                  <a:schemeClr val="tx1"/>
                </a:solidFill>
              </a:defRPr>
            </a:lvl1pPr>
          </a:lstStyle>
          <a:p>
            <a:fld id="{35E8911E-9DE7-463F-981B-F1795CC06C30}" type="slidenum">
              <a:rPr lang="en-AU" smtClean="0"/>
              <a:pPr/>
              <a:t>‹#›</a:t>
            </a:fld>
            <a:endParaRPr lang="en-AU" dirty="0"/>
          </a:p>
        </p:txBody>
      </p:sp>
      <p:sp>
        <p:nvSpPr>
          <p:cNvPr id="22" name="Text Placeholder 21">
            <a:extLst>
              <a:ext uri="{FF2B5EF4-FFF2-40B4-BE49-F238E27FC236}">
                <a16:creationId xmlns:a16="http://schemas.microsoft.com/office/drawing/2014/main" id="{EC725283-9927-407F-8276-E7FCF3986CA7}"/>
              </a:ext>
            </a:extLst>
          </p:cNvPr>
          <p:cNvSpPr>
            <a:spLocks noGrp="1"/>
          </p:cNvSpPr>
          <p:nvPr>
            <p:ph type="body" idx="1"/>
          </p:nvPr>
        </p:nvSpPr>
        <p:spPr>
          <a:xfrm>
            <a:off x="838200" y="1715436"/>
            <a:ext cx="10539784" cy="3938210"/>
          </a:xfrm>
          <a:prstGeom prst="rect">
            <a:avLst/>
          </a:prstGeom>
        </p:spPr>
        <p:txBody>
          <a:bodyPr vert="horz" lIns="0" tIns="0" rIns="0" bIns="0" rtlCol="0">
            <a:normAutofit/>
          </a:bodyPr>
          <a:lstStyle/>
          <a:p>
            <a:pPr lvl="0"/>
            <a:r>
              <a:rPr lang="en-US" dirty="0"/>
              <a:t>Subheading 1</a:t>
            </a:r>
          </a:p>
          <a:p>
            <a:pPr lvl="1"/>
            <a:r>
              <a:rPr lang="en-US" dirty="0"/>
              <a:t>Subheading 2</a:t>
            </a:r>
          </a:p>
          <a:p>
            <a:pPr lvl="2"/>
            <a:r>
              <a:rPr lang="en-US" dirty="0"/>
              <a:t>Body</a:t>
            </a:r>
          </a:p>
          <a:p>
            <a:pPr lvl="3"/>
            <a:r>
              <a:rPr lang="en-US" dirty="0"/>
              <a:t>Bullets</a:t>
            </a:r>
          </a:p>
          <a:p>
            <a:pPr lvl="4"/>
            <a:r>
              <a:rPr lang="en-US" dirty="0"/>
              <a:t>Callout</a:t>
            </a:r>
          </a:p>
          <a:p>
            <a:pPr lvl="5"/>
            <a:r>
              <a:rPr lang="en-AU" dirty="0"/>
              <a:t>Caption/Footnotes</a:t>
            </a:r>
          </a:p>
        </p:txBody>
      </p:sp>
      <p:grpSp>
        <p:nvGrpSpPr>
          <p:cNvPr id="7" name="Group 6">
            <a:extLst>
              <a:ext uri="{FF2B5EF4-FFF2-40B4-BE49-F238E27FC236}">
                <a16:creationId xmlns:a16="http://schemas.microsoft.com/office/drawing/2014/main" id="{9A11CAD1-EFBE-4BBE-AA9E-1D75935A9961}"/>
              </a:ext>
            </a:extLst>
          </p:cNvPr>
          <p:cNvGrpSpPr/>
          <p:nvPr userDrawn="1"/>
        </p:nvGrpSpPr>
        <p:grpSpPr>
          <a:xfrm>
            <a:off x="0" y="538702"/>
            <a:ext cx="11379329" cy="5715817"/>
            <a:chOff x="0" y="538702"/>
            <a:chExt cx="11379329" cy="5715817"/>
          </a:xfrm>
        </p:grpSpPr>
        <p:sp>
          <p:nvSpPr>
            <p:cNvPr id="15" name="Signifier">
              <a:extLst>
                <a:ext uri="{FF2B5EF4-FFF2-40B4-BE49-F238E27FC236}">
                  <a16:creationId xmlns:a16="http://schemas.microsoft.com/office/drawing/2014/main" id="{964A838B-8496-436B-8941-F62DFE3F8179}"/>
                </a:ext>
              </a:extLst>
            </p:cNvPr>
            <p:cNvSpPr/>
            <p:nvPr userDrawn="1"/>
          </p:nvSpPr>
          <p:spPr>
            <a:xfrm>
              <a:off x="0" y="538702"/>
              <a:ext cx="608830" cy="1297374"/>
            </a:xfrm>
            <a:custGeom>
              <a:avLst/>
              <a:gdLst/>
              <a:ahLst/>
              <a:cxnLst/>
              <a:rect l="l" t="t" r="r" b="b"/>
              <a:pathLst>
                <a:path w="1003935" h="2139315">
                  <a:moveTo>
                    <a:pt x="0" y="0"/>
                  </a:moveTo>
                  <a:lnTo>
                    <a:pt x="0" y="780744"/>
                  </a:lnTo>
                  <a:lnTo>
                    <a:pt x="288929" y="1069693"/>
                  </a:lnTo>
                  <a:lnTo>
                    <a:pt x="0" y="1358622"/>
                  </a:lnTo>
                  <a:lnTo>
                    <a:pt x="0" y="2139213"/>
                  </a:lnTo>
                  <a:lnTo>
                    <a:pt x="959631" y="1179700"/>
                  </a:lnTo>
                  <a:lnTo>
                    <a:pt x="988797" y="1139322"/>
                  </a:lnTo>
                  <a:lnTo>
                    <a:pt x="1003381" y="1093506"/>
                  </a:lnTo>
                  <a:lnTo>
                    <a:pt x="1003382" y="1045877"/>
                  </a:lnTo>
                  <a:lnTo>
                    <a:pt x="988802" y="1000059"/>
                  </a:lnTo>
                  <a:lnTo>
                    <a:pt x="959641" y="959675"/>
                  </a:lnTo>
                  <a:lnTo>
                    <a:pt x="0" y="0"/>
                  </a:lnTo>
                  <a:close/>
                </a:path>
              </a:pathLst>
            </a:custGeom>
            <a:solidFill>
              <a:schemeClr val="accent4"/>
            </a:solidFill>
          </p:spPr>
          <p:txBody>
            <a:bodyPr wrap="square" lIns="0" tIns="0" rIns="0" bIns="0" rtlCol="0"/>
            <a:lstStyle/>
            <a:p>
              <a:endParaRPr sz="662" dirty="0"/>
            </a:p>
          </p:txBody>
        </p:sp>
        <p:sp>
          <p:nvSpPr>
            <p:cNvPr id="119" name="object 22">
              <a:extLst>
                <a:ext uri="{FF2B5EF4-FFF2-40B4-BE49-F238E27FC236}">
                  <a16:creationId xmlns:a16="http://schemas.microsoft.com/office/drawing/2014/main" id="{C4D09EC0-CD5B-4B59-AD12-8E270B2CFEBD}"/>
                </a:ext>
              </a:extLst>
            </p:cNvPr>
            <p:cNvSpPr/>
            <p:nvPr/>
          </p:nvSpPr>
          <p:spPr>
            <a:xfrm>
              <a:off x="812801" y="603010"/>
              <a:ext cx="10566528" cy="12708"/>
            </a:xfrm>
            <a:custGeom>
              <a:avLst/>
              <a:gdLst/>
              <a:ahLst/>
              <a:cxnLst/>
              <a:rect l="l" t="t" r="r" b="b"/>
              <a:pathLst>
                <a:path w="17423765" h="20955">
                  <a:moveTo>
                    <a:pt x="0" y="20941"/>
                  </a:moveTo>
                  <a:lnTo>
                    <a:pt x="17423553" y="20941"/>
                  </a:lnTo>
                  <a:lnTo>
                    <a:pt x="17423553" y="0"/>
                  </a:lnTo>
                  <a:lnTo>
                    <a:pt x="0" y="0"/>
                  </a:lnTo>
                  <a:lnTo>
                    <a:pt x="0" y="20941"/>
                  </a:lnTo>
                  <a:close/>
                </a:path>
              </a:pathLst>
            </a:custGeom>
            <a:solidFill>
              <a:schemeClr val="accent4"/>
            </a:solidFill>
            <a:ln>
              <a:noFill/>
            </a:ln>
          </p:spPr>
          <p:txBody>
            <a:bodyPr wrap="square" lIns="0" tIns="0" rIns="0" bIns="0" rtlCol="0"/>
            <a:lstStyle/>
            <a:p>
              <a:endParaRPr sz="662"/>
            </a:p>
          </p:txBody>
        </p:sp>
        <p:sp>
          <p:nvSpPr>
            <p:cNvPr id="122" name="object 25">
              <a:extLst>
                <a:ext uri="{FF2B5EF4-FFF2-40B4-BE49-F238E27FC236}">
                  <a16:creationId xmlns:a16="http://schemas.microsoft.com/office/drawing/2014/main" id="{25849A51-5EAE-40A8-8376-75F142417933}"/>
                </a:ext>
              </a:extLst>
            </p:cNvPr>
            <p:cNvSpPr/>
            <p:nvPr/>
          </p:nvSpPr>
          <p:spPr>
            <a:xfrm>
              <a:off x="812801" y="6241811"/>
              <a:ext cx="10566528" cy="12708"/>
            </a:xfrm>
            <a:custGeom>
              <a:avLst/>
              <a:gdLst/>
              <a:ahLst/>
              <a:cxnLst/>
              <a:rect l="l" t="t" r="r" b="b"/>
              <a:pathLst>
                <a:path w="17423765" h="20954">
                  <a:moveTo>
                    <a:pt x="0" y="20941"/>
                  </a:moveTo>
                  <a:lnTo>
                    <a:pt x="17423553" y="20941"/>
                  </a:lnTo>
                  <a:lnTo>
                    <a:pt x="17423553" y="0"/>
                  </a:lnTo>
                  <a:lnTo>
                    <a:pt x="0" y="0"/>
                  </a:lnTo>
                  <a:lnTo>
                    <a:pt x="0" y="20941"/>
                  </a:lnTo>
                  <a:close/>
                </a:path>
              </a:pathLst>
            </a:custGeom>
            <a:solidFill>
              <a:schemeClr val="accent4"/>
            </a:solidFill>
          </p:spPr>
          <p:txBody>
            <a:bodyPr wrap="square" lIns="0" tIns="0" rIns="0" bIns="0" rtlCol="0"/>
            <a:lstStyle/>
            <a:p>
              <a:endParaRPr sz="662"/>
            </a:p>
          </p:txBody>
        </p:sp>
      </p:grpSp>
    </p:spTree>
    <p:extLst>
      <p:ext uri="{BB962C8B-B14F-4D97-AF65-F5344CB8AC3E}">
        <p14:creationId xmlns:p14="http://schemas.microsoft.com/office/powerpoint/2010/main" val="336721589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813" r:id="rId9"/>
    <p:sldLayoutId id="2147483790" r:id="rId10"/>
  </p:sldLayoutIdLst>
  <p:hf hdr="0"/>
  <p:txStyles>
    <p:titleStyle>
      <a:lvl1pPr algn="l" defTabSz="914400" rtl="0" eaLnBrk="1" latinLnBrk="0" hangingPunct="1">
        <a:lnSpc>
          <a:spcPct val="90000"/>
        </a:lnSpc>
        <a:spcBef>
          <a:spcPct val="0"/>
        </a:spcBef>
        <a:buNone/>
        <a:defRPr lang="en-US" sz="3600" kern="1200" spc="-24" dirty="0" smtClean="0">
          <a:solidFill>
            <a:schemeClr val="tx1"/>
          </a:solidFill>
          <a:latin typeface="+mj-lt"/>
          <a:ea typeface="Roboto" panose="02000000000000000000" pitchFamily="2" charset="0"/>
          <a:cs typeface="+mj-cs"/>
        </a:defRPr>
      </a:lvl1pPr>
    </p:titleStyle>
    <p:bodyStyle>
      <a:lvl1pPr marL="144000" indent="-144000" algn="l" defTabSz="914400" rtl="0" eaLnBrk="1" latinLnBrk="0" hangingPunct="1">
        <a:lnSpc>
          <a:spcPts val="1800"/>
        </a:lnSpc>
        <a:spcBef>
          <a:spcPts val="675"/>
        </a:spcBef>
        <a:spcAft>
          <a:spcPts val="675"/>
        </a:spcAft>
        <a:buSzPct val="105000"/>
        <a:buFontTx/>
        <a:buBlip>
          <a:blip r:embed="rId12"/>
        </a:buBlip>
        <a:defRPr lang="en-US" sz="1400" b="1" kern="1200" cap="none" spc="9" baseline="0" dirty="0">
          <a:solidFill>
            <a:schemeClr val="tx1"/>
          </a:solidFill>
          <a:latin typeface="+mj-lt"/>
          <a:ea typeface="+mn-ea"/>
          <a:cs typeface="+mn-cs"/>
        </a:defRPr>
      </a:lvl1pPr>
      <a:lvl2pPr marL="0" indent="0" algn="l" defTabSz="914400" rtl="0" eaLnBrk="1" latinLnBrk="0" hangingPunct="1">
        <a:lnSpc>
          <a:spcPts val="1500"/>
        </a:lnSpc>
        <a:spcBef>
          <a:spcPts val="450"/>
        </a:spcBef>
        <a:spcAft>
          <a:spcPts val="450"/>
        </a:spcAft>
        <a:buFont typeface="Arial" panose="020B0604020202020204" pitchFamily="34" charset="0"/>
        <a:buNone/>
        <a:defRPr lang="en-US" sz="1150" b="1" kern="1200" spc="30" dirty="0" smtClean="0">
          <a:solidFill>
            <a:schemeClr val="tx1"/>
          </a:solidFill>
          <a:latin typeface="+mj-lt"/>
          <a:ea typeface="+mn-ea"/>
          <a:cs typeface="+mn-cs"/>
        </a:defRPr>
      </a:lvl2pPr>
      <a:lvl3pPr marL="0" indent="0" algn="l" defTabSz="914400" rtl="0" eaLnBrk="1" latinLnBrk="0" hangingPunct="1">
        <a:lnSpc>
          <a:spcPts val="1500"/>
        </a:lnSpc>
        <a:spcBef>
          <a:spcPts val="750"/>
        </a:spcBef>
        <a:spcAft>
          <a:spcPts val="750"/>
        </a:spcAft>
        <a:buFont typeface="Arial" panose="020B0604020202020204" pitchFamily="34" charset="0"/>
        <a:buNone/>
        <a:defRPr lang="en-US" sz="1150" kern="1200" spc="-24" dirty="0" smtClean="0">
          <a:solidFill>
            <a:schemeClr val="tx1"/>
          </a:solidFill>
          <a:latin typeface="Roboto"/>
          <a:ea typeface="+mn-ea"/>
          <a:cs typeface="+mn-cs"/>
        </a:defRPr>
      </a:lvl3pPr>
      <a:lvl4pPr marL="144000" indent="-144000" algn="l" defTabSz="914400" rtl="0" eaLnBrk="1" latinLnBrk="0" hangingPunct="1">
        <a:lnSpc>
          <a:spcPts val="1500"/>
        </a:lnSpc>
        <a:spcBef>
          <a:spcPts val="300"/>
        </a:spcBef>
        <a:spcAft>
          <a:spcPts val="750"/>
        </a:spcAft>
        <a:buFont typeface="Arial" panose="020B0604020202020204" pitchFamily="34" charset="0"/>
        <a:buChar char="•"/>
        <a:defRPr sz="1150" b="0" kern="1200" baseline="0">
          <a:solidFill>
            <a:schemeClr val="tx1"/>
          </a:solidFill>
          <a:latin typeface="+mn-lt"/>
          <a:ea typeface="+mn-ea"/>
          <a:cs typeface="+mn-cs"/>
        </a:defRPr>
      </a:lvl4pPr>
      <a:lvl5pPr marL="0" indent="0" algn="l" defTabSz="914400" rtl="0" eaLnBrk="1" latinLnBrk="0" hangingPunct="1">
        <a:lnSpc>
          <a:spcPts val="1800"/>
        </a:lnSpc>
        <a:spcBef>
          <a:spcPts val="675"/>
        </a:spcBef>
        <a:spcAft>
          <a:spcPts val="675"/>
        </a:spcAft>
        <a:buFont typeface="Arial" panose="020B0604020202020204" pitchFamily="34" charset="0"/>
        <a:buNone/>
        <a:defRPr sz="1400" b="0" kern="1200">
          <a:solidFill>
            <a:schemeClr val="tx1"/>
          </a:solidFill>
          <a:latin typeface="+mn-lt"/>
          <a:ea typeface="+mn-ea"/>
          <a:cs typeface="+mn-cs"/>
        </a:defRPr>
      </a:lvl5pPr>
      <a:lvl6pPr marL="0" indent="0" algn="l" defTabSz="914400" rtl="0" eaLnBrk="1" latinLnBrk="0" hangingPunct="1">
        <a:lnSpc>
          <a:spcPts val="12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3.jp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5.png"/><Relationship Id="rId7" Type="http://schemas.openxmlformats.org/officeDocument/2006/relationships/diagramColors" Target="../diagrams/colors4.xm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hyperlink" Target="https://www.youtube.com/watch?v=Etevhl-rkEg&amp;list=PL3zxsbzVCpwnjn8TfIP43LFdpiRtpkLwD&amp;index=2"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30.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diagramColors" Target="../diagrams/colors5.xml"/><Relationship Id="rId11" Type="http://schemas.openxmlformats.org/officeDocument/2006/relationships/image" Target="../media/image28.PNG"/><Relationship Id="rId5" Type="http://schemas.openxmlformats.org/officeDocument/2006/relationships/diagramQuickStyle" Target="../diagrams/quickStyle5.xml"/><Relationship Id="rId10" Type="http://schemas.openxmlformats.org/officeDocument/2006/relationships/image" Target="../media/image27.PNG"/><Relationship Id="rId4" Type="http://schemas.openxmlformats.org/officeDocument/2006/relationships/diagramLayout" Target="../diagrams/layout5.xml"/><Relationship Id="rId9" Type="http://schemas.openxmlformats.org/officeDocument/2006/relationships/image" Target="../media/image26.png"/><Relationship Id="rId14" Type="http://schemas.openxmlformats.org/officeDocument/2006/relationships/image" Target="../media/image31.jfif"/></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15.png"/><Relationship Id="rId4" Type="http://schemas.openxmlformats.org/officeDocument/2006/relationships/hyperlink" Target="https://www.youtube.com/watch?v=kkOESQiHeg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www.youtube.com/watch?v=EcC5aWL7_f8"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www.youtube.com/watch?v=EcC5aWL7_f8" TargetMode="External"/><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hyperlink" Target="https://www.youtube.com/watch?v=Etevhl-rkEg&amp;list=PL3zxsbzVCpwnjn8TfIP43LFdpiRtpkLwD&amp;index=2" TargetMode="Externa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3.jp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8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7"/>
          </p:nvPr>
        </p:nvPicPr>
        <p:blipFill>
          <a:blip r:embed="rId3" cstate="hqprint">
            <a:extLst>
              <a:ext uri="{28A0092B-C50C-407E-A947-70E740481C1C}">
                <a14:useLocalDpi xmlns:a14="http://schemas.microsoft.com/office/drawing/2010/main" val="0"/>
              </a:ext>
            </a:extLst>
          </a:blip>
          <a:srcRect/>
          <a:stretch>
            <a:fillRect/>
          </a:stretch>
        </p:blipFill>
        <p:spPr>
          <a:xfrm>
            <a:off x="6073775" y="-9525"/>
            <a:ext cx="6096000" cy="6858000"/>
          </a:xfrm>
        </p:spPr>
      </p:pic>
      <p:sp>
        <p:nvSpPr>
          <p:cNvPr id="5" name="Title 4">
            <a:extLst>
              <a:ext uri="{FF2B5EF4-FFF2-40B4-BE49-F238E27FC236}">
                <a16:creationId xmlns:a16="http://schemas.microsoft.com/office/drawing/2014/main" id="{EB742811-4CE1-4C26-88D0-A221C6CDA2EC}"/>
              </a:ext>
            </a:extLst>
          </p:cNvPr>
          <p:cNvSpPr>
            <a:spLocks noGrp="1"/>
          </p:cNvSpPr>
          <p:nvPr>
            <p:ph type="title"/>
          </p:nvPr>
        </p:nvSpPr>
        <p:spPr/>
        <p:txBody>
          <a:bodyPr>
            <a:normAutofit/>
          </a:bodyPr>
          <a:lstStyle/>
          <a:p>
            <a:r>
              <a:rPr lang="en-AU" dirty="0" smtClean="0"/>
              <a:t>ABSTUDY - </a:t>
            </a:r>
            <a:br>
              <a:rPr lang="en-AU" dirty="0" smtClean="0"/>
            </a:br>
            <a:r>
              <a:rPr lang="en-AU" dirty="0" smtClean="0"/>
              <a:t>Preparing for high school</a:t>
            </a:r>
            <a:endParaRPr lang="en-AU" dirty="0"/>
          </a:p>
        </p:txBody>
      </p:sp>
      <p:sp>
        <p:nvSpPr>
          <p:cNvPr id="4" name="Date Placeholder 3">
            <a:extLst>
              <a:ext uri="{FF2B5EF4-FFF2-40B4-BE49-F238E27FC236}">
                <a16:creationId xmlns:a16="http://schemas.microsoft.com/office/drawing/2014/main" id="{5177495E-9567-463F-A89E-E73E69264FDF}"/>
              </a:ext>
            </a:extLst>
          </p:cNvPr>
          <p:cNvSpPr>
            <a:spLocks noGrp="1"/>
          </p:cNvSpPr>
          <p:nvPr>
            <p:ph type="dt" sz="half" idx="10"/>
          </p:nvPr>
        </p:nvSpPr>
        <p:spPr/>
        <p:txBody>
          <a:bodyPr/>
          <a:lstStyle/>
          <a:p>
            <a:r>
              <a:rPr lang="en-AU" dirty="0" smtClean="0"/>
              <a:t>October 2022</a:t>
            </a:r>
            <a:endParaRPr lang="en-AU" dirty="0"/>
          </a:p>
        </p:txBody>
      </p:sp>
      <p:sp>
        <p:nvSpPr>
          <p:cNvPr id="6" name="Text Placeholder 5">
            <a:extLst>
              <a:ext uri="{FF2B5EF4-FFF2-40B4-BE49-F238E27FC236}">
                <a16:creationId xmlns:a16="http://schemas.microsoft.com/office/drawing/2014/main" id="{B4B0F889-A3B4-4624-BEDF-E4ADC57E570C}"/>
              </a:ext>
            </a:extLst>
          </p:cNvPr>
          <p:cNvSpPr>
            <a:spLocks noGrp="1"/>
          </p:cNvSpPr>
          <p:nvPr>
            <p:ph type="body" sz="quarter" idx="14"/>
          </p:nvPr>
        </p:nvSpPr>
        <p:spPr>
          <a:xfrm>
            <a:off x="775762" y="4190648"/>
            <a:ext cx="5297685" cy="2202795"/>
          </a:xfrm>
        </p:spPr>
        <p:txBody>
          <a:bodyPr/>
          <a:lstStyle/>
          <a:p>
            <a:r>
              <a:rPr lang="en-AU" dirty="0" smtClean="0"/>
              <a:t>ABSTUDY helps students stay connected to</a:t>
            </a:r>
            <a:r>
              <a:rPr lang="en-AU" dirty="0"/>
              <a:t> </a:t>
            </a:r>
            <a:r>
              <a:rPr lang="en-AU" dirty="0" smtClean="0"/>
              <a:t>family, community and culture.</a:t>
            </a:r>
          </a:p>
        </p:txBody>
      </p:sp>
      <p:sp>
        <p:nvSpPr>
          <p:cNvPr id="9" name="SmartArt Placeholder 8">
            <a:extLst>
              <a:ext uri="{FF2B5EF4-FFF2-40B4-BE49-F238E27FC236}">
                <a16:creationId xmlns:a16="http://schemas.microsoft.com/office/drawing/2014/main" id="{AD3C4867-ADC8-449F-8DA9-5E334711E5B9}"/>
              </a:ext>
            </a:extLst>
          </p:cNvPr>
          <p:cNvSpPr>
            <a:spLocks noGrp="1"/>
          </p:cNvSpPr>
          <p:nvPr>
            <p:ph type="dgm" sz="quarter" idx="16"/>
          </p:nvPr>
        </p:nvSpPr>
        <p:spPr/>
      </p:sp>
      <p:sp>
        <p:nvSpPr>
          <p:cNvPr id="8" name="TextBox 7">
            <a:extLst>
              <a:ext uri="{FF2B5EF4-FFF2-40B4-BE49-F238E27FC236}">
                <a16:creationId xmlns:a16="http://schemas.microsoft.com/office/drawing/2014/main" id="{F80D6085-F31D-430A-9B96-8E3BBB7CF1EC}"/>
              </a:ext>
            </a:extLst>
          </p:cNvPr>
          <p:cNvSpPr txBox="1"/>
          <p:nvPr/>
        </p:nvSpPr>
        <p:spPr>
          <a:xfrm>
            <a:off x="839788" y="220028"/>
            <a:ext cx="2996773" cy="215444"/>
          </a:xfrm>
          <a:prstGeom prst="rect">
            <a:avLst/>
          </a:prstGeom>
          <a:noFill/>
        </p:spPr>
        <p:txBody>
          <a:bodyPr wrap="square" lIns="0" tIns="0" rIns="0" bIns="0" rtlCol="0">
            <a:spAutoFit/>
          </a:bodyPr>
          <a:lstStyle/>
          <a:p>
            <a:pPr marL="144000" indent="-144000">
              <a:buSzPct val="105000"/>
              <a:buFontTx/>
              <a:buBlip>
                <a:blip r:embed="rId4"/>
              </a:buBlip>
            </a:pPr>
            <a:r>
              <a:rPr lang="en-US" sz="1400" kern="1200" cap="all" spc="18" baseline="0" dirty="0" smtClean="0">
                <a:solidFill>
                  <a:schemeClr val="tx1"/>
                </a:solidFill>
                <a:latin typeface="Roboto"/>
                <a:ea typeface="+mn-ea"/>
                <a:cs typeface="+mn-cs"/>
              </a:rPr>
              <a:t>Students</a:t>
            </a:r>
            <a:r>
              <a:rPr lang="en-US" sz="1400" kern="1200" cap="all" spc="18" dirty="0" smtClean="0">
                <a:solidFill>
                  <a:schemeClr val="tx1"/>
                </a:solidFill>
                <a:latin typeface="Roboto"/>
                <a:ea typeface="+mn-ea"/>
                <a:cs typeface="+mn-cs"/>
              </a:rPr>
              <a:t> team</a:t>
            </a:r>
            <a:endParaRPr lang="en-AU" sz="1400" kern="1200" cap="all" spc="18" baseline="0" dirty="0">
              <a:solidFill>
                <a:schemeClr val="tx1"/>
              </a:solidFill>
              <a:latin typeface="Roboto"/>
              <a:ea typeface="+mn-ea"/>
              <a:cs typeface="+mn-cs"/>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478"/>
            <a:ext cx="12192000" cy="658063"/>
          </a:xfrm>
          <a:prstGeom prst="rect">
            <a:avLst/>
          </a:prstGeom>
        </p:spPr>
      </p:pic>
    </p:spTree>
    <p:extLst>
      <p:ext uri="{BB962C8B-B14F-4D97-AF65-F5344CB8AC3E}">
        <p14:creationId xmlns:p14="http://schemas.microsoft.com/office/powerpoint/2010/main" val="2010742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946810"/>
            <a:ext cx="10539784" cy="1003957"/>
          </a:xfrm>
        </p:spPr>
        <p:txBody>
          <a:bodyPr/>
          <a:lstStyle/>
          <a:p>
            <a:r>
              <a:rPr lang="en-AU" dirty="0" smtClean="0"/>
              <a:t>How to book travel with ABSTUDY</a:t>
            </a:r>
            <a:endParaRPr lang="en-AU" dirty="0"/>
          </a:p>
        </p:txBody>
      </p:sp>
      <p:sp>
        <p:nvSpPr>
          <p:cNvPr id="4" name="Footer Placeholder 3"/>
          <p:cNvSpPr>
            <a:spLocks noGrp="1"/>
          </p:cNvSpPr>
          <p:nvPr>
            <p:ph type="ftr" sz="quarter" idx="11"/>
          </p:nvPr>
        </p:nvSpPr>
        <p:spPr/>
        <p:txBody>
          <a:bodyPr/>
          <a:lstStyle/>
          <a:p>
            <a:r>
              <a:rPr lang="en-AU" sz="900" dirty="0"/>
              <a:t>SERVICES AUSTRALIA | ABSTUDY </a:t>
            </a:r>
            <a:r>
              <a:rPr lang="en-AU" sz="900" dirty="0" smtClean="0"/>
              <a:t>| OCTOBER </a:t>
            </a:r>
            <a:r>
              <a:rPr lang="en-AU" sz="900" dirty="0"/>
              <a:t>2022</a:t>
            </a:r>
          </a:p>
        </p:txBody>
      </p:sp>
      <p:sp>
        <p:nvSpPr>
          <p:cNvPr id="5" name="Slide Number Placeholder 4"/>
          <p:cNvSpPr>
            <a:spLocks noGrp="1"/>
          </p:cNvSpPr>
          <p:nvPr>
            <p:ph type="sldNum" sz="quarter" idx="12"/>
          </p:nvPr>
        </p:nvSpPr>
        <p:spPr/>
        <p:txBody>
          <a:bodyPr/>
          <a:lstStyle/>
          <a:p>
            <a:fld id="{35E8911E-9DE7-463F-981B-F1795CC06C30}" type="slidenum">
              <a:rPr lang="en-AU" smtClean="0"/>
              <a:pPr/>
              <a:t>10</a:t>
            </a:fld>
            <a:endParaRPr lang="en-AU"/>
          </a:p>
        </p:txBody>
      </p:sp>
      <p:sp>
        <p:nvSpPr>
          <p:cNvPr id="9" name="Text Placeholder 7">
            <a:extLst>
              <a:ext uri="{FF2B5EF4-FFF2-40B4-BE49-F238E27FC236}">
                <a16:creationId xmlns:a16="http://schemas.microsoft.com/office/drawing/2014/main" id="{346CCC3D-A64C-4C5F-BD0B-538127241F2B}"/>
              </a:ext>
            </a:extLst>
          </p:cNvPr>
          <p:cNvSpPr>
            <a:spLocks noGrp="1"/>
          </p:cNvSpPr>
          <p:nvPr>
            <p:ph type="body" sz="quarter" idx="13"/>
          </p:nvPr>
        </p:nvSpPr>
        <p:spPr>
          <a:xfrm>
            <a:off x="829155" y="1603816"/>
            <a:ext cx="3189951" cy="4520537"/>
          </a:xfrm>
          <a:solidFill>
            <a:schemeClr val="accent2">
              <a:lumMod val="40000"/>
              <a:lumOff val="60000"/>
            </a:schemeClr>
          </a:solidFill>
        </p:spPr>
        <p:txBody>
          <a:bodyPr>
            <a:normAutofit/>
          </a:bodyPr>
          <a:lstStyle/>
          <a:p>
            <a:pPr lvl="3">
              <a:lnSpc>
                <a:spcPct val="100000"/>
              </a:lnSpc>
            </a:pPr>
            <a:endParaRPr lang="en-AU" sz="2000" dirty="0"/>
          </a:p>
          <a:p>
            <a:pPr lvl="3"/>
            <a:endParaRPr lang="en-AU" sz="1800" dirty="0"/>
          </a:p>
        </p:txBody>
      </p:sp>
      <p:sp>
        <p:nvSpPr>
          <p:cNvPr id="10" name="TextBox 9"/>
          <p:cNvSpPr txBox="1"/>
          <p:nvPr/>
        </p:nvSpPr>
        <p:spPr>
          <a:xfrm>
            <a:off x="850421" y="1603816"/>
            <a:ext cx="3179318" cy="4278094"/>
          </a:xfrm>
          <a:prstGeom prst="rect">
            <a:avLst/>
          </a:prstGeom>
          <a:noFill/>
        </p:spPr>
        <p:txBody>
          <a:bodyPr wrap="square" rtlCol="0">
            <a:spAutoFit/>
          </a:bodyPr>
          <a:lstStyle/>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Claim ABSTUDY for your child before booking travel</a:t>
            </a:r>
          </a:p>
          <a:p>
            <a:endParaRPr lang="en-AU" sz="1600" dirty="0"/>
          </a:p>
          <a:p>
            <a:pPr marL="285750" indent="-285750">
              <a:buFont typeface="Arial" panose="020B0604020202020204" pitchFamily="34" charset="0"/>
              <a:buChar char="•"/>
            </a:pPr>
            <a:r>
              <a:rPr lang="en-AU" sz="1600" dirty="0" smtClean="0"/>
              <a:t>Boarding schools and hostels work with ABSTUDY to book travel</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ABSTUDY can pay for you to travel with your child to get them settled in</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ABSTUDY usually needs 10 days to organise a trip</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r>
              <a:rPr lang="en-AU" sz="1600" dirty="0" smtClean="0"/>
              <a:t>Call the ABSTUDY line for travel matters</a:t>
            </a:r>
            <a:endParaRPr lang="en-AU" sz="1600" dirty="0"/>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203405" y="1612593"/>
            <a:ext cx="6907618" cy="4511759"/>
          </a:xfrm>
          <a:prstGeom prst="rect">
            <a:avLst/>
          </a:prstGeom>
        </p:spPr>
      </p:pic>
    </p:spTree>
    <p:extLst>
      <p:ext uri="{BB962C8B-B14F-4D97-AF65-F5344CB8AC3E}">
        <p14:creationId xmlns:p14="http://schemas.microsoft.com/office/powerpoint/2010/main" val="247232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ABSTUDY Resources and Tips</a:t>
            </a:r>
          </a:p>
        </p:txBody>
      </p:sp>
      <p:sp>
        <p:nvSpPr>
          <p:cNvPr id="5" name="Slide Number Placeholder 4"/>
          <p:cNvSpPr>
            <a:spLocks noGrp="1"/>
          </p:cNvSpPr>
          <p:nvPr>
            <p:ph type="sldNum" sz="quarter" idx="12"/>
          </p:nvPr>
        </p:nvSpPr>
        <p:spPr/>
        <p:txBody>
          <a:bodyPr/>
          <a:lstStyle/>
          <a:p>
            <a:fld id="{35E8911E-9DE7-463F-981B-F1795CC06C30}" type="slidenum">
              <a:rPr lang="en-AU" smtClean="0"/>
              <a:pPr/>
              <a:t>11</a:t>
            </a:fld>
            <a:endParaRPr lang="en-AU"/>
          </a:p>
        </p:txBody>
      </p:sp>
      <p:pic>
        <p:nvPicPr>
          <p:cNvPr id="9" name="Picture 8"/>
          <p:cNvPicPr>
            <a:picLocks noChangeAspect="1"/>
          </p:cNvPicPr>
          <p:nvPr/>
        </p:nvPicPr>
        <p:blipFill>
          <a:blip r:embed="rId3"/>
          <a:stretch>
            <a:fillRect/>
          </a:stretch>
        </p:blipFill>
        <p:spPr>
          <a:xfrm>
            <a:off x="839482" y="2338233"/>
            <a:ext cx="4296949" cy="2314425"/>
          </a:xfrm>
          <a:prstGeom prst="rect">
            <a:avLst/>
          </a:prstGeom>
        </p:spPr>
      </p:pic>
      <p:graphicFrame>
        <p:nvGraphicFramePr>
          <p:cNvPr id="10" name="Diagram 9"/>
          <p:cNvGraphicFramePr/>
          <p:nvPr>
            <p:extLst>
              <p:ext uri="{D42A27DB-BD31-4B8C-83A1-F6EECF244321}">
                <p14:modId xmlns:p14="http://schemas.microsoft.com/office/powerpoint/2010/main" val="900390043"/>
              </p:ext>
            </p:extLst>
          </p:nvPr>
        </p:nvGraphicFramePr>
        <p:xfrm>
          <a:off x="5879805" y="1477926"/>
          <a:ext cx="5499461" cy="44372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920452" y="4810673"/>
            <a:ext cx="4135008" cy="954107"/>
          </a:xfrm>
          <a:prstGeom prst="rect">
            <a:avLst/>
          </a:prstGeom>
          <a:noFill/>
        </p:spPr>
        <p:txBody>
          <a:bodyPr wrap="square" rtlCol="0">
            <a:spAutoFit/>
          </a:bodyPr>
          <a:lstStyle/>
          <a:p>
            <a:pPr algn="ctr"/>
            <a:r>
              <a:rPr lang="en-AU" sz="1400" dirty="0"/>
              <a:t>Watch on YouTube </a:t>
            </a:r>
            <a:br>
              <a:rPr lang="en-AU" sz="1400" dirty="0"/>
            </a:br>
            <a:r>
              <a:rPr lang="en-AU" sz="1400" dirty="0">
                <a:hlinkClick r:id="rId9"/>
              </a:rPr>
              <a:t>https://www.youtube.com/watch?v=Etevhl-rkEg&amp;list=PL3zxsbzVCpwnjn8TfIP43LFdpiRtpkLwD&amp;index=2</a:t>
            </a:r>
            <a:endParaRPr lang="en-AU" sz="1400" dirty="0"/>
          </a:p>
        </p:txBody>
      </p:sp>
      <p:sp>
        <p:nvSpPr>
          <p:cNvPr id="12"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spTree>
    <p:extLst>
      <p:ext uri="{BB962C8B-B14F-4D97-AF65-F5344CB8AC3E}">
        <p14:creationId xmlns:p14="http://schemas.microsoft.com/office/powerpoint/2010/main" val="2995822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Resources</a:t>
            </a:r>
          </a:p>
        </p:txBody>
      </p:sp>
      <p:sp>
        <p:nvSpPr>
          <p:cNvPr id="5" name="Slide Number Placeholder 4"/>
          <p:cNvSpPr>
            <a:spLocks noGrp="1"/>
          </p:cNvSpPr>
          <p:nvPr>
            <p:ph type="sldNum" sz="quarter" idx="12"/>
          </p:nvPr>
        </p:nvSpPr>
        <p:spPr/>
        <p:txBody>
          <a:bodyPr/>
          <a:lstStyle/>
          <a:p>
            <a:fld id="{35E8911E-9DE7-463F-981B-F1795CC06C30}" type="slidenum">
              <a:rPr lang="en-AU" smtClean="0"/>
              <a:pPr/>
              <a:t>12</a:t>
            </a:fld>
            <a:endParaRPr lang="en-AU"/>
          </a:p>
        </p:txBody>
      </p:sp>
      <p:graphicFrame>
        <p:nvGraphicFramePr>
          <p:cNvPr id="6" name="Diagram 5"/>
          <p:cNvGraphicFramePr/>
          <p:nvPr>
            <p:extLst>
              <p:ext uri="{D42A27DB-BD31-4B8C-83A1-F6EECF244321}">
                <p14:modId xmlns:p14="http://schemas.microsoft.com/office/powerpoint/2010/main" val="1489581781"/>
              </p:ext>
            </p:extLst>
          </p:nvPr>
        </p:nvGraphicFramePr>
        <p:xfrm>
          <a:off x="-1216070" y="1656759"/>
          <a:ext cx="9062897" cy="33119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Footer Placeholder 3"/>
          <p:cNvSpPr>
            <a:spLocks noGrp="1"/>
          </p:cNvSpPr>
          <p:nvPr>
            <p:ph type="ftr" sz="quarter" idx="11"/>
          </p:nvPr>
        </p:nvSpPr>
        <p:spPr>
          <a:xfrm>
            <a:off x="804890" y="6243821"/>
            <a:ext cx="5326007" cy="365125"/>
          </a:xfrm>
        </p:spPr>
        <p:txBody>
          <a:bodyPr/>
          <a:lstStyle/>
          <a:p>
            <a:r>
              <a:rPr lang="en-AU" sz="900" dirty="0" smtClean="0"/>
              <a:t>SERVICES AUSTRALIA | ABSTUDY| OCTOBER 2022</a:t>
            </a:r>
            <a:endParaRPr lang="en-AU" sz="900" dirty="0"/>
          </a:p>
        </p:txBody>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362313"/>
            <a:ext cx="12192000" cy="658063"/>
          </a:xfrm>
          <a:prstGeom prst="rect">
            <a:avLst/>
          </a:prstGeom>
        </p:spPr>
      </p:pic>
      <p:pic>
        <p:nvPicPr>
          <p:cNvPr id="11" name="Picture 10"/>
          <p:cNvPicPr>
            <a:picLocks noChangeAspect="1"/>
          </p:cNvPicPr>
          <p:nvPr/>
        </p:nvPicPr>
        <p:blipFill>
          <a:blip r:embed="rId9"/>
          <a:stretch>
            <a:fillRect/>
          </a:stretch>
        </p:blipFill>
        <p:spPr>
          <a:xfrm>
            <a:off x="6994181" y="4249992"/>
            <a:ext cx="816523" cy="797659"/>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79052" y="4187943"/>
            <a:ext cx="1809311" cy="883419"/>
          </a:xfrm>
          <a:prstGeom prst="rect">
            <a:avLst/>
          </a:prstGeom>
        </p:spPr>
      </p:pic>
      <p:pic>
        <p:nvPicPr>
          <p:cNvPr id="15" name="Picture 14"/>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rot="20485075">
            <a:off x="7037646" y="1465738"/>
            <a:ext cx="1653990" cy="2339663"/>
          </a:xfrm>
          <a:prstGeom prst="rect">
            <a:avLst/>
          </a:prstGeom>
          <a:ln>
            <a:noFill/>
          </a:ln>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72121" y="1216608"/>
            <a:ext cx="1749207" cy="2484984"/>
          </a:xfrm>
          <a:prstGeom prst="rect">
            <a:avLst/>
          </a:prstGeom>
          <a:ln>
            <a:noFill/>
          </a:ln>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628930">
            <a:off x="9847878" y="1497251"/>
            <a:ext cx="1812609" cy="2572178"/>
          </a:xfrm>
          <a:prstGeom prst="rect">
            <a:avLst/>
          </a:prstGeom>
          <a:ln>
            <a:noFill/>
          </a:ln>
        </p:spPr>
      </p:pic>
      <p:pic>
        <p:nvPicPr>
          <p:cNvPr id="12" name="Picture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156712" y="4253606"/>
            <a:ext cx="752094" cy="752094"/>
          </a:xfrm>
          <a:prstGeom prst="rect">
            <a:avLst/>
          </a:prstGeom>
        </p:spPr>
      </p:pic>
    </p:spTree>
    <p:extLst>
      <p:ext uri="{BB962C8B-B14F-4D97-AF65-F5344CB8AC3E}">
        <p14:creationId xmlns:p14="http://schemas.microsoft.com/office/powerpoint/2010/main" val="5216186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entagon 12"/>
          <p:cNvSpPr/>
          <p:nvPr/>
        </p:nvSpPr>
        <p:spPr>
          <a:xfrm>
            <a:off x="0" y="3115950"/>
            <a:ext cx="5460286" cy="947333"/>
          </a:xfrm>
          <a:prstGeom prst="homePlat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Pentagon 11"/>
          <p:cNvSpPr/>
          <p:nvPr/>
        </p:nvSpPr>
        <p:spPr>
          <a:xfrm>
            <a:off x="0" y="4259390"/>
            <a:ext cx="5475767" cy="968551"/>
          </a:xfrm>
          <a:prstGeom prst="homePlat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Pentagon 10"/>
          <p:cNvSpPr/>
          <p:nvPr/>
        </p:nvSpPr>
        <p:spPr>
          <a:xfrm>
            <a:off x="-15481" y="2021257"/>
            <a:ext cx="5475767" cy="934154"/>
          </a:xfrm>
          <a:prstGeom prst="homePlate">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p:txBody>
          <a:bodyPr/>
          <a:lstStyle/>
          <a:p>
            <a:fld id="{35E8911E-9DE7-463F-981B-F1795CC06C30}" type="slidenum">
              <a:rPr lang="en-AU" smtClean="0"/>
              <a:pPr/>
              <a:t>13</a:t>
            </a:fld>
            <a:endParaRPr lang="en-AU"/>
          </a:p>
        </p:txBody>
      </p:sp>
      <p:sp>
        <p:nvSpPr>
          <p:cNvPr id="7" name="Footer Placeholder 3"/>
          <p:cNvSpPr>
            <a:spLocks noGrp="1"/>
          </p:cNvSpPr>
          <p:nvPr>
            <p:ph type="ftr" sz="quarter" idx="11"/>
          </p:nvPr>
        </p:nvSpPr>
        <p:spPr>
          <a:xfrm>
            <a:off x="804890" y="6243821"/>
            <a:ext cx="5326007" cy="365125"/>
          </a:xfrm>
        </p:spPr>
        <p:txBody>
          <a:bodyPr/>
          <a:lstStyle/>
          <a:p>
            <a:r>
              <a:rPr lang="en-AU" sz="900" dirty="0" smtClean="0"/>
              <a:t>SERVICES AUSTRALIA | ABSTUDY| </a:t>
            </a:r>
            <a:r>
              <a:rPr lang="en-AU" sz="900" dirty="0" err="1" smtClean="0"/>
              <a:t>october</a:t>
            </a:r>
            <a:r>
              <a:rPr lang="en-AU" sz="900" dirty="0" smtClean="0"/>
              <a:t> 2022</a:t>
            </a:r>
            <a:endParaRPr lang="en-AU" sz="9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56867"/>
            <a:ext cx="12192000" cy="658063"/>
          </a:xfrm>
          <a:prstGeom prst="rect">
            <a:avLst/>
          </a:prstGeom>
        </p:spPr>
      </p:pic>
      <p:sp>
        <p:nvSpPr>
          <p:cNvPr id="10" name="Rectangle 9"/>
          <p:cNvSpPr/>
          <p:nvPr/>
        </p:nvSpPr>
        <p:spPr>
          <a:xfrm>
            <a:off x="-441345" y="2259582"/>
            <a:ext cx="6096000" cy="2807820"/>
          </a:xfrm>
          <a:prstGeom prst="rect">
            <a:avLst/>
          </a:prstGeom>
        </p:spPr>
        <p:txBody>
          <a:bodyPr>
            <a:spAutoFit/>
          </a:bodyPr>
          <a:lstStyle/>
          <a:p>
            <a:pPr algn="ctr">
              <a:lnSpc>
                <a:spcPct val="107000"/>
              </a:lnSpc>
              <a:spcAft>
                <a:spcPts val="800"/>
              </a:spcAft>
            </a:pPr>
            <a:r>
              <a:rPr lang="en-AU" sz="2800" dirty="0">
                <a:latin typeface="Calibri" panose="020F0502020204030204" pitchFamily="34" charset="0"/>
                <a:ea typeface="Calibri" panose="020F0502020204030204" pitchFamily="34" charset="0"/>
                <a:cs typeface="Times New Roman" panose="02020603050405020304" pitchFamily="18" charset="0"/>
              </a:rPr>
              <a:t>Call us with any </a:t>
            </a:r>
            <a:r>
              <a:rPr lang="en-AU" sz="2800" dirty="0" smtClean="0">
                <a:latin typeface="Calibri" panose="020F0502020204030204" pitchFamily="34" charset="0"/>
                <a:ea typeface="Calibri" panose="020F0502020204030204" pitchFamily="34" charset="0"/>
                <a:cs typeface="Times New Roman" panose="02020603050405020304" pitchFamily="18" charset="0"/>
              </a:rPr>
              <a:t>questions</a:t>
            </a:r>
          </a:p>
          <a:p>
            <a:pPr algn="ctr">
              <a:lnSpc>
                <a:spcPct val="107000"/>
              </a:lnSpc>
              <a:spcAft>
                <a:spcPts val="800"/>
              </a:spcAft>
            </a:pPr>
            <a:endParaRPr lang="en-AU" sz="28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AU" sz="2800" dirty="0">
                <a:latin typeface="Calibri" panose="020F0502020204030204" pitchFamily="34" charset="0"/>
                <a:ea typeface="Calibri" panose="020F0502020204030204" pitchFamily="34" charset="0"/>
                <a:cs typeface="Times New Roman" panose="02020603050405020304" pitchFamily="18" charset="0"/>
              </a:rPr>
              <a:t>ABSTUDY 1800 132 </a:t>
            </a:r>
            <a:r>
              <a:rPr lang="en-AU" sz="2800" dirty="0" smtClean="0">
                <a:latin typeface="Calibri" panose="020F0502020204030204" pitchFamily="34" charset="0"/>
                <a:ea typeface="Calibri" panose="020F0502020204030204" pitchFamily="34" charset="0"/>
                <a:cs typeface="Times New Roman" panose="02020603050405020304" pitchFamily="18" charset="0"/>
              </a:rPr>
              <a:t>317</a:t>
            </a:r>
          </a:p>
          <a:p>
            <a:pPr algn="ctr">
              <a:lnSpc>
                <a:spcPct val="107000"/>
              </a:lnSpc>
              <a:spcAft>
                <a:spcPts val="800"/>
              </a:spcAft>
            </a:pPr>
            <a:endParaRPr lang="en-AU" sz="28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AU" sz="2800" dirty="0">
                <a:latin typeface="Calibri" panose="020F0502020204030204" pitchFamily="34" charset="0"/>
                <a:ea typeface="Calibri" panose="020F0502020204030204" pitchFamily="34" charset="0"/>
                <a:cs typeface="Times New Roman" panose="02020603050405020304" pitchFamily="18" charset="0"/>
              </a:rPr>
              <a:t>servicesaustralia.gov.au/</a:t>
            </a:r>
            <a:r>
              <a:rPr lang="en-AU" sz="2800" dirty="0" err="1">
                <a:latin typeface="Calibri" panose="020F0502020204030204" pitchFamily="34" charset="0"/>
                <a:ea typeface="Calibri" panose="020F0502020204030204" pitchFamily="34" charset="0"/>
                <a:cs typeface="Times New Roman" panose="02020603050405020304" pitchFamily="18" charset="0"/>
              </a:rPr>
              <a:t>abstudy</a:t>
            </a:r>
            <a:endParaRPr lang="en-AU"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p:cNvSpPr txBox="1"/>
          <p:nvPr/>
        </p:nvSpPr>
        <p:spPr>
          <a:xfrm>
            <a:off x="804890" y="857028"/>
            <a:ext cx="5148235" cy="646331"/>
          </a:xfrm>
          <a:prstGeom prst="rect">
            <a:avLst/>
          </a:prstGeom>
          <a:noFill/>
        </p:spPr>
        <p:txBody>
          <a:bodyPr wrap="square" rtlCol="0">
            <a:spAutoFit/>
          </a:bodyPr>
          <a:lstStyle/>
          <a:p>
            <a:r>
              <a:rPr lang="en-AU" sz="3600" dirty="0" smtClean="0"/>
              <a:t>Contact</a:t>
            </a:r>
            <a:r>
              <a:rPr lang="en-AU" dirty="0" smtClean="0"/>
              <a:t> </a:t>
            </a:r>
            <a:r>
              <a:rPr lang="en-AU" sz="3600" dirty="0" smtClean="0"/>
              <a:t>ABSTUDY</a:t>
            </a:r>
            <a:endParaRPr lang="en-AU" sz="36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4512" y="1876888"/>
            <a:ext cx="5138184" cy="3425456"/>
          </a:xfrm>
          <a:prstGeom prst="rect">
            <a:avLst/>
          </a:prstGeom>
        </p:spPr>
      </p:pic>
    </p:spTree>
    <p:extLst>
      <p:ext uri="{BB962C8B-B14F-4D97-AF65-F5344CB8AC3E}">
        <p14:creationId xmlns:p14="http://schemas.microsoft.com/office/powerpoint/2010/main" val="3237507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duotone>
              <a:prstClr val="black"/>
              <a:srgbClr val="0099FF">
                <a:tint val="45000"/>
                <a:satMod val="400000"/>
              </a:srgbClr>
            </a:duotone>
          </a:blip>
          <a:stretch>
            <a:fillRect/>
          </a:stretch>
        </p:blipFill>
        <p:spPr>
          <a:xfrm>
            <a:off x="6376181" y="1875270"/>
            <a:ext cx="5276703" cy="3084149"/>
          </a:xfrm>
          <a:prstGeom prst="rect">
            <a:avLst/>
          </a:prstGeom>
          <a:solidFill>
            <a:schemeClr val="tx2">
              <a:lumMod val="40000"/>
              <a:lumOff val="60000"/>
            </a:schemeClr>
          </a:solidFill>
        </p:spPr>
      </p:pic>
      <p:sp>
        <p:nvSpPr>
          <p:cNvPr id="2" name="Title 1"/>
          <p:cNvSpPr>
            <a:spLocks noGrp="1"/>
          </p:cNvSpPr>
          <p:nvPr>
            <p:ph type="title"/>
          </p:nvPr>
        </p:nvSpPr>
        <p:spPr/>
        <p:txBody>
          <a:bodyPr/>
          <a:lstStyle/>
          <a:p>
            <a:r>
              <a:rPr lang="en-AU" dirty="0" smtClean="0"/>
              <a:t>What is ABSTUDY?</a:t>
            </a:r>
            <a:endParaRPr lang="en-AU" dirty="0"/>
          </a:p>
        </p:txBody>
      </p:sp>
      <p:sp>
        <p:nvSpPr>
          <p:cNvPr id="4"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sp>
        <p:nvSpPr>
          <p:cNvPr id="5" name="Slide Number Placeholder 4"/>
          <p:cNvSpPr>
            <a:spLocks noGrp="1"/>
          </p:cNvSpPr>
          <p:nvPr>
            <p:ph type="sldNum" sz="quarter" idx="12"/>
          </p:nvPr>
        </p:nvSpPr>
        <p:spPr/>
        <p:txBody>
          <a:bodyPr/>
          <a:lstStyle/>
          <a:p>
            <a:fld id="{35E8911E-9DE7-463F-981B-F1795CC06C30}" type="slidenum">
              <a:rPr lang="en-AU" smtClean="0"/>
              <a:pPr/>
              <a:t>2</a:t>
            </a:fld>
            <a:endParaRPr lang="en-AU"/>
          </a:p>
        </p:txBody>
      </p:sp>
      <p:sp>
        <p:nvSpPr>
          <p:cNvPr id="6" name="Text Placeholder 5"/>
          <p:cNvSpPr>
            <a:spLocks noGrp="1"/>
          </p:cNvSpPr>
          <p:nvPr>
            <p:ph type="body" sz="quarter" idx="13"/>
          </p:nvPr>
        </p:nvSpPr>
        <p:spPr>
          <a:xfrm>
            <a:off x="605872" y="1442735"/>
            <a:ext cx="5256212" cy="4212010"/>
          </a:xfrm>
        </p:spPr>
        <p:txBody>
          <a:bodyPr anchor="ctr">
            <a:normAutofit/>
          </a:bodyPr>
          <a:lstStyle/>
          <a:p>
            <a:pPr lvl="3">
              <a:lnSpc>
                <a:spcPct val="100000"/>
              </a:lnSpc>
            </a:pPr>
            <a:r>
              <a:rPr lang="en-AU" sz="1800" dirty="0" smtClean="0"/>
              <a:t>Support for Aboriginal </a:t>
            </a:r>
            <a:r>
              <a:rPr lang="en-AU" sz="1800" dirty="0"/>
              <a:t>and Torres Strait Islander </a:t>
            </a:r>
            <a:r>
              <a:rPr lang="en-AU" sz="1800" dirty="0" smtClean="0"/>
              <a:t>Australians to help </a:t>
            </a:r>
            <a:r>
              <a:rPr lang="en-AU" sz="1800" dirty="0"/>
              <a:t>with studying and training</a:t>
            </a:r>
            <a:r>
              <a:rPr lang="en-AU" sz="1800" dirty="0" smtClean="0"/>
              <a:t>.</a:t>
            </a:r>
          </a:p>
          <a:p>
            <a:pPr lvl="3">
              <a:lnSpc>
                <a:spcPct val="100000"/>
              </a:lnSpc>
            </a:pPr>
            <a:endParaRPr lang="en-AU" sz="1800" dirty="0" smtClean="0"/>
          </a:p>
          <a:p>
            <a:pPr lvl="3">
              <a:lnSpc>
                <a:spcPct val="100000"/>
              </a:lnSpc>
            </a:pPr>
            <a:r>
              <a:rPr lang="en-AU" sz="1800" dirty="0" smtClean="0"/>
              <a:t>ABSTUDY can be paid as your child moves through their schooling years.</a:t>
            </a:r>
            <a:endParaRPr lang="en-AU" sz="1800" dirty="0"/>
          </a:p>
          <a:p>
            <a:pPr lvl="3">
              <a:lnSpc>
                <a:spcPct val="100000"/>
              </a:lnSpc>
            </a:pPr>
            <a:endParaRPr lang="en-AU" sz="1800" dirty="0"/>
          </a:p>
          <a:p>
            <a:pPr lvl="3">
              <a:lnSpc>
                <a:spcPct val="100000"/>
              </a:lnSpc>
            </a:pPr>
            <a:r>
              <a:rPr lang="en-AU" sz="1800" dirty="0"/>
              <a:t>Help with the costs of travel, school fees, living costs, boarding fees, books and stationery.</a:t>
            </a:r>
          </a:p>
          <a:p>
            <a:pPr marL="0" lvl="3" indent="0">
              <a:lnSpc>
                <a:spcPct val="100000"/>
              </a:lnSpc>
              <a:buNone/>
            </a:pPr>
            <a:endParaRPr lang="en-AU" sz="1800" dirty="0"/>
          </a:p>
        </p:txBody>
      </p:sp>
      <p:sp>
        <p:nvSpPr>
          <p:cNvPr id="11" name="TextBox 10"/>
          <p:cNvSpPr txBox="1"/>
          <p:nvPr/>
        </p:nvSpPr>
        <p:spPr>
          <a:xfrm>
            <a:off x="6958232" y="5131525"/>
            <a:ext cx="4245649" cy="523220"/>
          </a:xfrm>
          <a:prstGeom prst="rect">
            <a:avLst/>
          </a:prstGeom>
          <a:noFill/>
        </p:spPr>
        <p:txBody>
          <a:bodyPr wrap="none" rtlCol="0">
            <a:spAutoFit/>
          </a:bodyPr>
          <a:lstStyle/>
          <a:p>
            <a:pPr algn="ctr"/>
            <a:r>
              <a:rPr lang="en-AU" sz="1400" dirty="0"/>
              <a:t>Watch on YouTube </a:t>
            </a:r>
            <a:br>
              <a:rPr lang="en-AU" sz="1400" dirty="0"/>
            </a:br>
            <a:r>
              <a:rPr lang="en-AU" sz="1400" dirty="0">
                <a:hlinkClick r:id="rId4"/>
              </a:rPr>
              <a:t>https://www.youtube.com/watch?v=kkOESQiHegs</a:t>
            </a:r>
            <a:endParaRPr lang="en-AU" sz="1400" dirty="0"/>
          </a:p>
        </p:txBody>
      </p:sp>
      <p:pic>
        <p:nvPicPr>
          <p:cNvPr id="9" name="Content Placeholder 8"/>
          <p:cNvPicPr>
            <a:picLocks noGrp="1" noChangeAspect="1"/>
          </p:cNvPicPr>
          <p:nvPr>
            <p:ph sz="quarter" idx="15"/>
          </p:nvPr>
        </p:nvPicPr>
        <p:blipFill>
          <a:blip r:embed="rId5" cstate="hqprint">
            <a:extLst>
              <a:ext uri="{28A0092B-C50C-407E-A947-70E740481C1C}">
                <a14:useLocalDpi xmlns:a14="http://schemas.microsoft.com/office/drawing/2010/main" val="0"/>
              </a:ext>
            </a:extLst>
          </a:blip>
          <a:stretch>
            <a:fillRect/>
          </a:stretch>
        </p:blipFill>
        <p:spPr>
          <a:xfrm>
            <a:off x="6671327" y="2174088"/>
            <a:ext cx="4752936" cy="2486514"/>
          </a:xfrm>
        </p:spPr>
      </p:pic>
    </p:spTree>
    <p:extLst>
      <p:ext uri="{BB962C8B-B14F-4D97-AF65-F5344CB8AC3E}">
        <p14:creationId xmlns:p14="http://schemas.microsoft.com/office/powerpoint/2010/main" val="975932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8D1942-0B0E-4074-B893-26922011B11F}"/>
              </a:ext>
            </a:extLst>
          </p:cNvPr>
          <p:cNvSpPr>
            <a:spLocks noGrp="1"/>
          </p:cNvSpPr>
          <p:nvPr>
            <p:ph type="title"/>
          </p:nvPr>
        </p:nvSpPr>
        <p:spPr/>
        <p:txBody>
          <a:bodyPr/>
          <a:lstStyle/>
          <a:p>
            <a:r>
              <a:rPr lang="en-AU" dirty="0"/>
              <a:t>ABSTUDY if your child lives at home</a:t>
            </a:r>
          </a:p>
        </p:txBody>
      </p:sp>
      <p:sp>
        <p:nvSpPr>
          <p:cNvPr id="6" name="Slide Number Placeholder 5">
            <a:extLst>
              <a:ext uri="{FF2B5EF4-FFF2-40B4-BE49-F238E27FC236}">
                <a16:creationId xmlns:a16="http://schemas.microsoft.com/office/drawing/2014/main" id="{71C90733-C572-4D98-A0CF-F58ECDD8A504}"/>
              </a:ext>
            </a:extLst>
          </p:cNvPr>
          <p:cNvSpPr>
            <a:spLocks noGrp="1"/>
          </p:cNvSpPr>
          <p:nvPr>
            <p:ph type="sldNum" sz="quarter" idx="12"/>
          </p:nvPr>
        </p:nvSpPr>
        <p:spPr/>
        <p:txBody>
          <a:bodyPr/>
          <a:lstStyle/>
          <a:p>
            <a:fld id="{35E8911E-9DE7-463F-981B-F1795CC06C30}" type="slidenum">
              <a:rPr lang="en-AU" smtClean="0"/>
              <a:pPr/>
              <a:t>3</a:t>
            </a:fld>
            <a:endParaRPr lang="en-AU" dirty="0"/>
          </a:p>
        </p:txBody>
      </p:sp>
      <p:sp>
        <p:nvSpPr>
          <p:cNvPr id="8" name="Content Placeholder 7">
            <a:extLst>
              <a:ext uri="{FF2B5EF4-FFF2-40B4-BE49-F238E27FC236}">
                <a16:creationId xmlns:a16="http://schemas.microsoft.com/office/drawing/2014/main" id="{F336E131-BBA5-4A4B-BAD3-08E23F610B40}"/>
              </a:ext>
            </a:extLst>
          </p:cNvPr>
          <p:cNvSpPr>
            <a:spLocks noGrp="1"/>
          </p:cNvSpPr>
          <p:nvPr>
            <p:ph sz="quarter" idx="15"/>
          </p:nvPr>
        </p:nvSpPr>
        <p:spPr>
          <a:xfrm>
            <a:off x="192564" y="1933416"/>
            <a:ext cx="7230324" cy="3606147"/>
          </a:xfrm>
        </p:spPr>
        <p:txBody>
          <a:bodyPr>
            <a:normAutofit/>
          </a:bodyPr>
          <a:lstStyle/>
          <a:p>
            <a:pPr lvl="3">
              <a:lnSpc>
                <a:spcPct val="100000"/>
              </a:lnSpc>
            </a:pPr>
            <a:r>
              <a:rPr lang="en-AU" sz="1800" dirty="0" smtClean="0"/>
              <a:t>Help </a:t>
            </a:r>
            <a:r>
              <a:rPr lang="en-AU" sz="1800" dirty="0"/>
              <a:t>your child to get ready for high school with ABSTUDY</a:t>
            </a:r>
            <a:r>
              <a:rPr lang="en-AU" sz="1800" dirty="0" smtClean="0"/>
              <a:t>.</a:t>
            </a:r>
          </a:p>
          <a:p>
            <a:pPr lvl="3">
              <a:lnSpc>
                <a:spcPct val="100000"/>
              </a:lnSpc>
            </a:pPr>
            <a:endParaRPr lang="en-AU" sz="1800" dirty="0"/>
          </a:p>
          <a:p>
            <a:pPr lvl="3">
              <a:lnSpc>
                <a:spcPct val="100000"/>
              </a:lnSpc>
            </a:pPr>
            <a:r>
              <a:rPr lang="en-AU" sz="1800" dirty="0" smtClean="0"/>
              <a:t>Once a year and term payments to help with school fees, uniforms, textbooks, stationery and more.</a:t>
            </a:r>
          </a:p>
          <a:p>
            <a:pPr lvl="3">
              <a:lnSpc>
                <a:spcPct val="100000"/>
              </a:lnSpc>
            </a:pPr>
            <a:endParaRPr lang="en-AU" sz="1800" dirty="0"/>
          </a:p>
          <a:p>
            <a:pPr lvl="3">
              <a:lnSpc>
                <a:spcPct val="100000"/>
              </a:lnSpc>
            </a:pPr>
            <a:r>
              <a:rPr lang="en-AU" sz="1800" dirty="0" smtClean="0"/>
              <a:t>Higher rate of ABSTUDY School Fees Allowance if they are unable to attend a local government school.</a:t>
            </a:r>
          </a:p>
          <a:p>
            <a:pPr lvl="3">
              <a:lnSpc>
                <a:spcPct val="100000"/>
              </a:lnSpc>
            </a:pPr>
            <a:endParaRPr lang="en-AU" sz="1800" dirty="0" smtClean="0"/>
          </a:p>
          <a:p>
            <a:pPr lvl="3">
              <a:lnSpc>
                <a:spcPct val="100000"/>
              </a:lnSpc>
            </a:pPr>
            <a:r>
              <a:rPr lang="en-AU" sz="1800" dirty="0" smtClean="0"/>
              <a:t>Other payments available once your child turns 16.</a:t>
            </a:r>
            <a:endParaRPr lang="en-AU" sz="1800" dirty="0"/>
          </a:p>
          <a:p>
            <a:pPr lvl="3">
              <a:lnSpc>
                <a:spcPct val="100000"/>
              </a:lnSpc>
            </a:pPr>
            <a:endParaRPr lang="en-AU" sz="1800" dirty="0"/>
          </a:p>
        </p:txBody>
      </p:sp>
      <p:pic>
        <p:nvPicPr>
          <p:cNvPr id="3" name="Picture 2"/>
          <p:cNvPicPr>
            <a:picLocks noChangeAspect="1"/>
          </p:cNvPicPr>
          <p:nvPr/>
        </p:nvPicPr>
        <p:blipFill>
          <a:blip r:embed="rId3"/>
          <a:stretch>
            <a:fillRect/>
          </a:stretch>
        </p:blipFill>
        <p:spPr>
          <a:xfrm>
            <a:off x="7422888" y="2192195"/>
            <a:ext cx="4619506" cy="2416468"/>
          </a:xfrm>
          <a:prstGeom prst="rect">
            <a:avLst/>
          </a:prstGeom>
        </p:spPr>
      </p:pic>
      <p:sp>
        <p:nvSpPr>
          <p:cNvPr id="9" name="TextBox 8"/>
          <p:cNvSpPr txBox="1"/>
          <p:nvPr/>
        </p:nvSpPr>
        <p:spPr>
          <a:xfrm>
            <a:off x="7260572" y="4838915"/>
            <a:ext cx="4944138" cy="800219"/>
          </a:xfrm>
          <a:prstGeom prst="rect">
            <a:avLst/>
          </a:prstGeom>
          <a:noFill/>
        </p:spPr>
        <p:txBody>
          <a:bodyPr wrap="square" rtlCol="0">
            <a:spAutoFit/>
          </a:bodyPr>
          <a:lstStyle/>
          <a:p>
            <a:pPr algn="ctr"/>
            <a:r>
              <a:rPr lang="en-AU" sz="1400" dirty="0"/>
              <a:t>Watch on YouTube </a:t>
            </a:r>
            <a:br>
              <a:rPr lang="en-AU" sz="1400" dirty="0"/>
            </a:br>
            <a:r>
              <a:rPr lang="en-AU" sz="1400" dirty="0">
                <a:hlinkClick r:id="rId4"/>
              </a:rPr>
              <a:t>https://</a:t>
            </a:r>
            <a:r>
              <a:rPr lang="en-AU" sz="1400" dirty="0" smtClean="0">
                <a:hlinkClick r:id="rId4"/>
              </a:rPr>
              <a:t>www.youtube.com/watch?v=EcC5aWL7_f8</a:t>
            </a:r>
            <a:endParaRPr lang="en-AU" sz="1400" dirty="0" smtClean="0"/>
          </a:p>
          <a:p>
            <a:pPr algn="ctr"/>
            <a:endParaRPr lang="en-AU" dirty="0"/>
          </a:p>
        </p:txBody>
      </p:sp>
      <p:sp>
        <p:nvSpPr>
          <p:cNvPr id="10" name="Footer Placeholder 3"/>
          <p:cNvSpPr>
            <a:spLocks noGrp="1"/>
          </p:cNvSpPr>
          <p:nvPr>
            <p:ph type="ftr" sz="quarter" idx="11"/>
          </p:nvPr>
        </p:nvSpPr>
        <p:spPr>
          <a:xfrm>
            <a:off x="839545" y="6318250"/>
            <a:ext cx="5326007" cy="365125"/>
          </a:xfrm>
        </p:spPr>
        <p:txBody>
          <a:bodyPr/>
          <a:lstStyle/>
          <a:p>
            <a:r>
              <a:rPr lang="en-AU" sz="900" dirty="0" smtClean="0"/>
              <a:t>SERVICES AUSTRALIA | ABSTUDY | OCTOBER 2022</a:t>
            </a:r>
            <a:endParaRPr lang="en-AU" sz="900" dirty="0"/>
          </a:p>
        </p:txBody>
      </p:sp>
    </p:spTree>
    <p:extLst>
      <p:ext uri="{BB962C8B-B14F-4D97-AF65-F5344CB8AC3E}">
        <p14:creationId xmlns:p14="http://schemas.microsoft.com/office/powerpoint/2010/main" val="999786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ABSTUDY if your child lives at home</a:t>
            </a:r>
          </a:p>
        </p:txBody>
      </p:sp>
      <p:graphicFrame>
        <p:nvGraphicFramePr>
          <p:cNvPr id="4" name="Diagram 3"/>
          <p:cNvGraphicFramePr/>
          <p:nvPr>
            <p:extLst>
              <p:ext uri="{D42A27DB-BD31-4B8C-83A1-F6EECF244321}">
                <p14:modId xmlns:p14="http://schemas.microsoft.com/office/powerpoint/2010/main" val="3441709256"/>
              </p:ext>
            </p:extLst>
          </p:nvPr>
        </p:nvGraphicFramePr>
        <p:xfrm>
          <a:off x="839788" y="1718755"/>
          <a:ext cx="10539412" cy="41964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9478"/>
            <a:ext cx="12192000" cy="658063"/>
          </a:xfrm>
          <a:prstGeom prst="rect">
            <a:avLst/>
          </a:prstGeom>
        </p:spPr>
      </p:pic>
    </p:spTree>
    <p:extLst>
      <p:ext uri="{BB962C8B-B14F-4D97-AF65-F5344CB8AC3E}">
        <p14:creationId xmlns:p14="http://schemas.microsoft.com/office/powerpoint/2010/main" val="19164236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entagon 11"/>
          <p:cNvSpPr/>
          <p:nvPr/>
        </p:nvSpPr>
        <p:spPr>
          <a:xfrm>
            <a:off x="0" y="4835204"/>
            <a:ext cx="7049386" cy="1127052"/>
          </a:xfrm>
          <a:prstGeom prst="homePlat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Pentagon 10"/>
          <p:cNvSpPr/>
          <p:nvPr/>
        </p:nvSpPr>
        <p:spPr>
          <a:xfrm>
            <a:off x="15481" y="3400464"/>
            <a:ext cx="7049386" cy="1127052"/>
          </a:xfrm>
          <a:prstGeom prst="homePlat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itle 6">
            <a:extLst>
              <a:ext uri="{FF2B5EF4-FFF2-40B4-BE49-F238E27FC236}">
                <a16:creationId xmlns:a16="http://schemas.microsoft.com/office/drawing/2014/main" id="{83D7BF9F-BABB-4731-98FB-3FD62151C401}"/>
              </a:ext>
            </a:extLst>
          </p:cNvPr>
          <p:cNvSpPr>
            <a:spLocks noGrp="1"/>
          </p:cNvSpPr>
          <p:nvPr>
            <p:ph type="title"/>
          </p:nvPr>
        </p:nvSpPr>
        <p:spPr/>
        <p:txBody>
          <a:bodyPr/>
          <a:lstStyle/>
          <a:p>
            <a:r>
              <a:rPr lang="en-AU" dirty="0"/>
              <a:t>ABSTUDY if your child lives away from home</a:t>
            </a:r>
          </a:p>
        </p:txBody>
      </p:sp>
      <p:sp>
        <p:nvSpPr>
          <p:cNvPr id="5" name="Slide Number Placeholder 4">
            <a:extLst>
              <a:ext uri="{FF2B5EF4-FFF2-40B4-BE49-F238E27FC236}">
                <a16:creationId xmlns:a16="http://schemas.microsoft.com/office/drawing/2014/main" id="{BC2482EF-DD47-4C09-9C88-FF5F7E07ACB1}"/>
              </a:ext>
            </a:extLst>
          </p:cNvPr>
          <p:cNvSpPr>
            <a:spLocks noGrp="1"/>
          </p:cNvSpPr>
          <p:nvPr>
            <p:ph type="sldNum" sz="quarter" idx="12"/>
          </p:nvPr>
        </p:nvSpPr>
        <p:spPr/>
        <p:txBody>
          <a:bodyPr/>
          <a:lstStyle/>
          <a:p>
            <a:fld id="{35E8911E-9DE7-463F-981B-F1795CC06C30}" type="slidenum">
              <a:rPr lang="en-AU" smtClean="0"/>
              <a:pPr/>
              <a:t>5</a:t>
            </a:fld>
            <a:endParaRPr lang="en-AU"/>
          </a:p>
        </p:txBody>
      </p:sp>
      <p:sp>
        <p:nvSpPr>
          <p:cNvPr id="10"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sp>
        <p:nvSpPr>
          <p:cNvPr id="3" name="Pentagon 2"/>
          <p:cNvSpPr/>
          <p:nvPr/>
        </p:nvSpPr>
        <p:spPr>
          <a:xfrm>
            <a:off x="0" y="1988288"/>
            <a:ext cx="7049386" cy="1127052"/>
          </a:xfrm>
          <a:prstGeom prst="homePlate">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 Placeholder 7">
            <a:extLst>
              <a:ext uri="{FF2B5EF4-FFF2-40B4-BE49-F238E27FC236}">
                <a16:creationId xmlns:a16="http://schemas.microsoft.com/office/drawing/2014/main" id="{5BAA4A41-947E-406C-A829-B5157670F17D}"/>
              </a:ext>
            </a:extLst>
          </p:cNvPr>
          <p:cNvSpPr>
            <a:spLocks noGrp="1"/>
          </p:cNvSpPr>
          <p:nvPr>
            <p:ph type="body" sz="quarter" idx="13"/>
          </p:nvPr>
        </p:nvSpPr>
        <p:spPr>
          <a:xfrm>
            <a:off x="266218" y="1984729"/>
            <a:ext cx="5388583" cy="4698646"/>
          </a:xfrm>
        </p:spPr>
        <p:txBody>
          <a:bodyPr anchor="ctr">
            <a:normAutofit/>
          </a:bodyPr>
          <a:lstStyle/>
          <a:p>
            <a:pPr marL="0" lvl="3" indent="0">
              <a:lnSpc>
                <a:spcPct val="100000"/>
              </a:lnSpc>
              <a:buNone/>
            </a:pPr>
            <a:r>
              <a:rPr lang="en-AU" sz="2400" dirty="0"/>
              <a:t>If your child has to move for high </a:t>
            </a:r>
            <a:r>
              <a:rPr lang="en-AU" sz="2400" dirty="0" smtClean="0"/>
              <a:t>school, ABSTUDY </a:t>
            </a:r>
            <a:r>
              <a:rPr lang="en-AU" sz="2400" dirty="0"/>
              <a:t>can help.</a:t>
            </a:r>
          </a:p>
          <a:p>
            <a:pPr lvl="3">
              <a:lnSpc>
                <a:spcPct val="100000"/>
              </a:lnSpc>
            </a:pPr>
            <a:endParaRPr lang="en-AU" sz="2400" dirty="0"/>
          </a:p>
          <a:p>
            <a:pPr marL="0" lvl="3" indent="0">
              <a:lnSpc>
                <a:spcPct val="100000"/>
              </a:lnSpc>
              <a:buNone/>
            </a:pPr>
            <a:r>
              <a:rPr lang="en-AU" sz="2400" dirty="0"/>
              <a:t>ABSTUDY can help with travel, school fees and boarding fee costs.</a:t>
            </a:r>
          </a:p>
          <a:p>
            <a:pPr lvl="3">
              <a:lnSpc>
                <a:spcPct val="100000"/>
              </a:lnSpc>
            </a:pPr>
            <a:endParaRPr lang="en-AU" sz="2400" dirty="0"/>
          </a:p>
          <a:p>
            <a:pPr marL="0" lvl="3" indent="0">
              <a:lnSpc>
                <a:spcPct val="100000"/>
              </a:lnSpc>
              <a:buNone/>
            </a:pPr>
            <a:r>
              <a:rPr lang="en-AU" sz="2400" dirty="0"/>
              <a:t>You can get both ABSTUDY and Family Tax </a:t>
            </a:r>
            <a:r>
              <a:rPr lang="en-AU" sz="2400" dirty="0" smtClean="0"/>
              <a:t>Benefit.</a:t>
            </a:r>
            <a:endParaRPr lang="en-AU" sz="2400" dirty="0"/>
          </a:p>
          <a:p>
            <a:pPr lvl="6">
              <a:lnSpc>
                <a:spcPct val="100000"/>
              </a:lnSpc>
            </a:pPr>
            <a:endParaRPr lang="en-AU" dirty="0"/>
          </a:p>
          <a:p>
            <a:pPr lvl="6">
              <a:lnSpc>
                <a:spcPct val="100000"/>
              </a:lnSpc>
            </a:pPr>
            <a:endParaRPr lang="en-AU"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928" y="5071730"/>
            <a:ext cx="514139" cy="536493"/>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4801" y="3684953"/>
            <a:ext cx="543451" cy="513808"/>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4801" y="2192360"/>
            <a:ext cx="609324" cy="632661"/>
          </a:xfrm>
          <a:prstGeom prst="rect">
            <a:avLst/>
          </a:prstGeom>
        </p:spPr>
      </p:pic>
      <p:pic>
        <p:nvPicPr>
          <p:cNvPr id="14" name="Picture 13"/>
          <p:cNvPicPr>
            <a:picLocks noChangeAspect="1"/>
          </p:cNvPicPr>
          <p:nvPr/>
        </p:nvPicPr>
        <p:blipFill>
          <a:blip r:embed="rId6"/>
          <a:stretch>
            <a:fillRect/>
          </a:stretch>
        </p:blipFill>
        <p:spPr>
          <a:xfrm>
            <a:off x="7300123" y="2615756"/>
            <a:ext cx="4206949" cy="2188928"/>
          </a:xfrm>
          <a:prstGeom prst="rect">
            <a:avLst/>
          </a:prstGeom>
        </p:spPr>
      </p:pic>
      <p:sp>
        <p:nvSpPr>
          <p:cNvPr id="18" name="TextBox 17"/>
          <p:cNvSpPr txBox="1"/>
          <p:nvPr/>
        </p:nvSpPr>
        <p:spPr>
          <a:xfrm>
            <a:off x="6869534" y="4875510"/>
            <a:ext cx="5139821" cy="523220"/>
          </a:xfrm>
          <a:prstGeom prst="rect">
            <a:avLst/>
          </a:prstGeom>
          <a:noFill/>
        </p:spPr>
        <p:txBody>
          <a:bodyPr wrap="square" rtlCol="0">
            <a:spAutoFit/>
          </a:bodyPr>
          <a:lstStyle/>
          <a:p>
            <a:pPr algn="ctr"/>
            <a:r>
              <a:rPr lang="en-AU" sz="1400" dirty="0"/>
              <a:t>Watch on YouTube </a:t>
            </a:r>
            <a:br>
              <a:rPr lang="en-AU" sz="1400" dirty="0"/>
            </a:br>
            <a:r>
              <a:rPr lang="en-AU" sz="1400" dirty="0">
                <a:hlinkClick r:id="rId7"/>
              </a:rPr>
              <a:t>https://www.youtube.com/watch?v=EcC5aWL7_f8</a:t>
            </a:r>
            <a:endParaRPr lang="en-AU" sz="1400" dirty="0"/>
          </a:p>
        </p:txBody>
      </p:sp>
    </p:spTree>
    <p:extLst>
      <p:ext uri="{BB962C8B-B14F-4D97-AF65-F5344CB8AC3E}">
        <p14:creationId xmlns:p14="http://schemas.microsoft.com/office/powerpoint/2010/main" val="58580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2DBEBFF-5AFE-4EAF-84C0-C2B3E68ECADE}"/>
              </a:ext>
            </a:extLst>
          </p:cNvPr>
          <p:cNvSpPr>
            <a:spLocks noGrp="1"/>
          </p:cNvSpPr>
          <p:nvPr>
            <p:ph type="title"/>
          </p:nvPr>
        </p:nvSpPr>
        <p:spPr>
          <a:xfrm>
            <a:off x="769401" y="741468"/>
            <a:ext cx="10539784" cy="744971"/>
          </a:xfrm>
        </p:spPr>
        <p:txBody>
          <a:bodyPr/>
          <a:lstStyle/>
          <a:p>
            <a:r>
              <a:rPr lang="en-AU" dirty="0" smtClean="0"/>
              <a:t>ABSTUDY if your child lives away from home</a:t>
            </a:r>
            <a:endParaRPr lang="en-AU" dirty="0"/>
          </a:p>
        </p:txBody>
      </p:sp>
      <p:sp>
        <p:nvSpPr>
          <p:cNvPr id="5" name="Slide Number Placeholder 4">
            <a:extLst>
              <a:ext uri="{FF2B5EF4-FFF2-40B4-BE49-F238E27FC236}">
                <a16:creationId xmlns:a16="http://schemas.microsoft.com/office/drawing/2014/main" id="{4A607CF8-CA23-46D7-81B5-BC9BC5D4FA22}"/>
              </a:ext>
            </a:extLst>
          </p:cNvPr>
          <p:cNvSpPr>
            <a:spLocks noGrp="1"/>
          </p:cNvSpPr>
          <p:nvPr>
            <p:ph type="sldNum" sz="quarter" idx="12"/>
          </p:nvPr>
        </p:nvSpPr>
        <p:spPr/>
        <p:txBody>
          <a:bodyPr/>
          <a:lstStyle/>
          <a:p>
            <a:fld id="{35E8911E-9DE7-463F-981B-F1795CC06C30}" type="slidenum">
              <a:rPr lang="en-AU" smtClean="0"/>
              <a:pPr/>
              <a:t>6</a:t>
            </a:fld>
            <a:endParaRPr lang="en-AU"/>
          </a:p>
        </p:txBody>
      </p:sp>
      <p:sp>
        <p:nvSpPr>
          <p:cNvPr id="8" name="Text Placeholder 7">
            <a:extLst>
              <a:ext uri="{FF2B5EF4-FFF2-40B4-BE49-F238E27FC236}">
                <a16:creationId xmlns:a16="http://schemas.microsoft.com/office/drawing/2014/main" id="{81787794-6149-410A-8677-BD616F420100}"/>
              </a:ext>
            </a:extLst>
          </p:cNvPr>
          <p:cNvSpPr>
            <a:spLocks noGrp="1"/>
          </p:cNvSpPr>
          <p:nvPr>
            <p:ph type="body" sz="quarter" idx="13"/>
          </p:nvPr>
        </p:nvSpPr>
        <p:spPr>
          <a:xfrm>
            <a:off x="638625" y="1687650"/>
            <a:ext cx="11238614" cy="4807103"/>
          </a:xfrm>
        </p:spPr>
        <p:txBody>
          <a:bodyPr>
            <a:normAutofit/>
          </a:bodyPr>
          <a:lstStyle/>
          <a:p>
            <a:pPr marL="0" lvl="3" indent="0">
              <a:lnSpc>
                <a:spcPct val="100000"/>
              </a:lnSpc>
              <a:buNone/>
            </a:pPr>
            <a:endParaRPr lang="en-AU" sz="1600" dirty="0"/>
          </a:p>
          <a:p>
            <a:pPr marL="0" lvl="3" indent="0">
              <a:lnSpc>
                <a:spcPct val="100000"/>
              </a:lnSpc>
              <a:buNone/>
            </a:pPr>
            <a:r>
              <a:rPr lang="en-AU" sz="1600" dirty="0" smtClean="0"/>
              <a:t>Examples include :</a:t>
            </a:r>
            <a:endParaRPr lang="en-AU" sz="1600" dirty="0"/>
          </a:p>
          <a:p>
            <a:pPr marL="171450" lvl="0" indent="-171450">
              <a:buFont typeface="Arial" panose="020B0604020202020204" pitchFamily="34" charset="0"/>
              <a:buChar char="•"/>
            </a:pPr>
            <a:r>
              <a:rPr lang="en-AU" sz="1600" b="0" dirty="0" smtClean="0"/>
              <a:t>Local school </a:t>
            </a:r>
            <a:r>
              <a:rPr lang="en-AU" sz="1600" b="0" dirty="0"/>
              <a:t>is too far </a:t>
            </a:r>
            <a:r>
              <a:rPr lang="en-AU" sz="1600" b="0" dirty="0" smtClean="0"/>
              <a:t>away</a:t>
            </a:r>
            <a:endParaRPr lang="en-AU" sz="1600" b="0" dirty="0"/>
          </a:p>
          <a:p>
            <a:pPr marL="171450" lvl="0" indent="-171450">
              <a:buFont typeface="Arial" panose="020B0604020202020204" pitchFamily="34" charset="0"/>
              <a:buChar char="•"/>
            </a:pPr>
            <a:r>
              <a:rPr lang="en-AU" sz="1600" b="0" dirty="0" smtClean="0"/>
              <a:t>No local </a:t>
            </a:r>
            <a:r>
              <a:rPr lang="en-AU" sz="1600" b="0" dirty="0"/>
              <a:t>school for them to go to</a:t>
            </a:r>
          </a:p>
          <a:p>
            <a:pPr marL="171450" lvl="0" indent="-171450">
              <a:buFont typeface="Arial" panose="020B0604020202020204" pitchFamily="34" charset="0"/>
              <a:buChar char="•"/>
            </a:pPr>
            <a:r>
              <a:rPr lang="en-AU" sz="1600" b="0" dirty="0" smtClean="0"/>
              <a:t>Scholarship to another school</a:t>
            </a:r>
            <a:endParaRPr lang="en-AU" sz="1600" b="0" dirty="0"/>
          </a:p>
          <a:p>
            <a:pPr marL="171450" lvl="0" indent="-171450">
              <a:buFont typeface="Arial" panose="020B0604020202020204" pitchFamily="34" charset="0"/>
              <a:buChar char="•"/>
            </a:pPr>
            <a:r>
              <a:rPr lang="en-AU" sz="1600" b="0" dirty="0"/>
              <a:t>H</a:t>
            </a:r>
            <a:r>
              <a:rPr lang="en-AU" sz="1600" b="0" dirty="0" smtClean="0"/>
              <a:t>ome </a:t>
            </a:r>
            <a:r>
              <a:rPr lang="en-AU" sz="1600" b="0" dirty="0"/>
              <a:t>conditions make it hard to study</a:t>
            </a:r>
          </a:p>
          <a:p>
            <a:pPr marL="171450" lvl="0" indent="-171450">
              <a:buFont typeface="Arial" panose="020B0604020202020204" pitchFamily="34" charset="0"/>
              <a:buChar char="•"/>
            </a:pPr>
            <a:r>
              <a:rPr lang="en-AU" sz="1600" b="0" dirty="0" smtClean="0"/>
              <a:t>Can’t attend </a:t>
            </a:r>
            <a:r>
              <a:rPr lang="en-AU" sz="1600" b="0" dirty="0"/>
              <a:t>a local school for some </a:t>
            </a:r>
            <a:r>
              <a:rPr lang="en-AU" sz="1600" b="0" dirty="0" smtClean="0"/>
              <a:t>reason</a:t>
            </a:r>
          </a:p>
          <a:p>
            <a:pPr marL="171450" lvl="0" indent="-171450">
              <a:buFont typeface="Arial" panose="020B0604020202020204" pitchFamily="34" charset="0"/>
              <a:buChar char="•"/>
            </a:pPr>
            <a:r>
              <a:rPr lang="en-AU" sz="1600" b="0" dirty="0" smtClean="0"/>
              <a:t>Have a disability </a:t>
            </a:r>
            <a:r>
              <a:rPr lang="en-AU" sz="1600" b="0" dirty="0"/>
              <a:t>or health condition </a:t>
            </a:r>
            <a:endParaRPr lang="en-AU" sz="1600" b="0" dirty="0" smtClean="0"/>
          </a:p>
          <a:p>
            <a:pPr marL="171450" lvl="0" indent="-171450">
              <a:buFont typeface="Arial" panose="020B0604020202020204" pitchFamily="34" charset="0"/>
              <a:buChar char="•"/>
            </a:pPr>
            <a:r>
              <a:rPr lang="en-AU" sz="1600" b="0" dirty="0" smtClean="0"/>
              <a:t>They’re </a:t>
            </a:r>
            <a:r>
              <a:rPr lang="en-AU" sz="1600" b="0" dirty="0"/>
              <a:t>doing an approved special course</a:t>
            </a:r>
          </a:p>
          <a:p>
            <a:pPr marL="171450" lvl="0" indent="-171450">
              <a:buFont typeface="Arial" panose="020B0604020202020204" pitchFamily="34" charset="0"/>
              <a:buChar char="•"/>
            </a:pPr>
            <a:r>
              <a:rPr lang="en-AU" sz="1600" b="0" dirty="0"/>
              <a:t>Y</a:t>
            </a:r>
            <a:r>
              <a:rPr lang="en-AU" sz="1600" b="0" dirty="0" smtClean="0"/>
              <a:t>ou’re </a:t>
            </a:r>
            <a:r>
              <a:rPr lang="en-AU" sz="1600" b="0" dirty="0"/>
              <a:t>away for work a lot</a:t>
            </a:r>
          </a:p>
          <a:p>
            <a:pPr marL="171450" lvl="0" indent="-171450">
              <a:buFont typeface="Arial" panose="020B0604020202020204" pitchFamily="34" charset="0"/>
              <a:buChar char="•"/>
            </a:pPr>
            <a:r>
              <a:rPr lang="en-AU" sz="1600" b="0" dirty="0"/>
              <a:t>Y</a:t>
            </a:r>
            <a:r>
              <a:rPr lang="en-AU" sz="1600" b="0" dirty="0" smtClean="0"/>
              <a:t>our </a:t>
            </a:r>
            <a:r>
              <a:rPr lang="en-AU" sz="1600" b="0" dirty="0"/>
              <a:t>home is </a:t>
            </a:r>
            <a:r>
              <a:rPr lang="en-AU" sz="1600" b="0" dirty="0" smtClean="0"/>
              <a:t>in</a:t>
            </a:r>
            <a:r>
              <a:rPr lang="en-AU" sz="1600" b="0" dirty="0" smtClean="0">
                <a:solidFill>
                  <a:srgbClr val="FF0000"/>
                </a:solidFill>
              </a:rPr>
              <a:t> </a:t>
            </a:r>
            <a:r>
              <a:rPr lang="en-AU" sz="1600" b="0" dirty="0" smtClean="0"/>
              <a:t>a </a:t>
            </a:r>
            <a:r>
              <a:rPr lang="en-AU" sz="1600" b="0" dirty="0"/>
              <a:t>particular remote </a:t>
            </a:r>
            <a:r>
              <a:rPr lang="en-AU" sz="1600" b="0" dirty="0" smtClean="0"/>
              <a:t>area</a:t>
            </a:r>
            <a:endParaRPr lang="en-AU" sz="1600" b="0" dirty="0"/>
          </a:p>
          <a:p>
            <a:pPr lvl="3">
              <a:lnSpc>
                <a:spcPct val="100000"/>
              </a:lnSpc>
            </a:pPr>
            <a:endParaRPr lang="en-AU" sz="1600" dirty="0" smtClean="0"/>
          </a:p>
          <a:p>
            <a:pPr lvl="3">
              <a:lnSpc>
                <a:spcPct val="100000"/>
              </a:lnSpc>
            </a:pPr>
            <a:endParaRPr lang="en-AU" sz="1600" dirty="0"/>
          </a:p>
          <a:p>
            <a:pPr lvl="6">
              <a:lnSpc>
                <a:spcPct val="100000"/>
              </a:lnSpc>
            </a:pPr>
            <a:endParaRPr lang="en-AU" dirty="0"/>
          </a:p>
        </p:txBody>
      </p:sp>
      <p:sp>
        <p:nvSpPr>
          <p:cNvPr id="12"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sp>
        <p:nvSpPr>
          <p:cNvPr id="3" name="TextBox 2"/>
          <p:cNvSpPr txBox="1"/>
          <p:nvPr/>
        </p:nvSpPr>
        <p:spPr>
          <a:xfrm>
            <a:off x="553564" y="1404048"/>
            <a:ext cx="11323675" cy="353943"/>
          </a:xfrm>
          <a:prstGeom prst="rect">
            <a:avLst/>
          </a:prstGeom>
          <a:noFill/>
        </p:spPr>
        <p:txBody>
          <a:bodyPr wrap="square" rtlCol="0">
            <a:spAutoFit/>
          </a:bodyPr>
          <a:lstStyle/>
          <a:p>
            <a:pPr marL="0" lvl="3" indent="0">
              <a:lnSpc>
                <a:spcPct val="100000"/>
              </a:lnSpc>
              <a:buNone/>
            </a:pPr>
            <a:r>
              <a:rPr lang="en-AU" sz="1700" b="1" dirty="0" smtClean="0"/>
              <a:t>To get ABSTUDY, your child needs </a:t>
            </a:r>
            <a:r>
              <a:rPr lang="en-AU" sz="1700" b="1" dirty="0"/>
              <a:t>to </a:t>
            </a:r>
            <a:r>
              <a:rPr lang="en-AU" sz="1700" b="1" dirty="0" smtClean="0"/>
              <a:t>have an approved </a:t>
            </a:r>
            <a:r>
              <a:rPr lang="en-AU" sz="1700" b="1" dirty="0"/>
              <a:t>reason why they need to live away</a:t>
            </a:r>
            <a:r>
              <a:rPr lang="en-AU" sz="1700" b="1" dirty="0" smtClean="0"/>
              <a:t>. </a:t>
            </a:r>
            <a:endParaRPr lang="en-AU" sz="17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1396" y="2041593"/>
            <a:ext cx="5317790" cy="3545193"/>
          </a:xfrm>
          <a:prstGeom prst="rect">
            <a:avLst/>
          </a:prstGeom>
        </p:spPr>
      </p:pic>
    </p:spTree>
    <p:extLst>
      <p:ext uri="{BB962C8B-B14F-4D97-AF65-F5344CB8AC3E}">
        <p14:creationId xmlns:p14="http://schemas.microsoft.com/office/powerpoint/2010/main" val="3345071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3DD2D6E-B824-4D5E-8F4A-BC0AE370CC0C}"/>
              </a:ext>
            </a:extLst>
          </p:cNvPr>
          <p:cNvSpPr>
            <a:spLocks noGrp="1"/>
          </p:cNvSpPr>
          <p:nvPr>
            <p:ph type="title"/>
          </p:nvPr>
        </p:nvSpPr>
        <p:spPr>
          <a:xfrm>
            <a:off x="475724" y="875529"/>
            <a:ext cx="3427661" cy="744971"/>
          </a:xfrm>
        </p:spPr>
        <p:txBody>
          <a:bodyPr>
            <a:noAutofit/>
          </a:bodyPr>
          <a:lstStyle/>
          <a:p>
            <a:pPr algn="ctr"/>
            <a:r>
              <a:rPr lang="en-AU" dirty="0"/>
              <a:t>Orientation Activities</a:t>
            </a:r>
          </a:p>
        </p:txBody>
      </p:sp>
      <p:sp>
        <p:nvSpPr>
          <p:cNvPr id="5" name="Slide Number Placeholder 4">
            <a:extLst>
              <a:ext uri="{FF2B5EF4-FFF2-40B4-BE49-F238E27FC236}">
                <a16:creationId xmlns:a16="http://schemas.microsoft.com/office/drawing/2014/main" id="{B0C1EC05-24C7-4AE7-B5CB-5A1265B56EAB}"/>
              </a:ext>
            </a:extLst>
          </p:cNvPr>
          <p:cNvSpPr>
            <a:spLocks noGrp="1"/>
          </p:cNvSpPr>
          <p:nvPr>
            <p:ph type="sldNum" sz="quarter" idx="12"/>
          </p:nvPr>
        </p:nvSpPr>
        <p:spPr/>
        <p:txBody>
          <a:bodyPr/>
          <a:lstStyle/>
          <a:p>
            <a:fld id="{35E8911E-9DE7-463F-981B-F1795CC06C30}" type="slidenum">
              <a:rPr lang="en-AU" smtClean="0"/>
              <a:pPr/>
              <a:t>7</a:t>
            </a:fld>
            <a:endParaRPr lang="en-AU"/>
          </a:p>
        </p:txBody>
      </p:sp>
      <p:sp>
        <p:nvSpPr>
          <p:cNvPr id="11" name="Text Placeholder 10">
            <a:extLst>
              <a:ext uri="{FF2B5EF4-FFF2-40B4-BE49-F238E27FC236}">
                <a16:creationId xmlns:a16="http://schemas.microsoft.com/office/drawing/2014/main" id="{3E41ACBA-A502-4B4F-B815-B03103B22EE0}"/>
              </a:ext>
            </a:extLst>
          </p:cNvPr>
          <p:cNvSpPr>
            <a:spLocks noGrp="1"/>
          </p:cNvSpPr>
          <p:nvPr>
            <p:ph type="body" sz="quarter" idx="13"/>
          </p:nvPr>
        </p:nvSpPr>
        <p:spPr>
          <a:xfrm>
            <a:off x="361907" y="2121831"/>
            <a:ext cx="3541478" cy="4196419"/>
          </a:xfrm>
        </p:spPr>
        <p:txBody>
          <a:bodyPr/>
          <a:lstStyle/>
          <a:p>
            <a:pPr lvl="3">
              <a:lnSpc>
                <a:spcPct val="100000"/>
              </a:lnSpc>
            </a:pPr>
            <a:r>
              <a:rPr lang="en-AU" sz="2000" dirty="0" smtClean="0"/>
              <a:t>ABSTUDY </a:t>
            </a:r>
            <a:r>
              <a:rPr lang="en-AU" sz="2000" dirty="0"/>
              <a:t>can pay for </a:t>
            </a:r>
            <a:r>
              <a:rPr lang="en-AU" sz="2000" dirty="0" smtClean="0"/>
              <a:t>travel, accommodation + meals</a:t>
            </a:r>
            <a:endParaRPr lang="en-AU" sz="2000" dirty="0"/>
          </a:p>
          <a:p>
            <a:pPr lvl="3">
              <a:lnSpc>
                <a:spcPct val="100000"/>
              </a:lnSpc>
            </a:pPr>
            <a:endParaRPr lang="en-AU" sz="2000" dirty="0"/>
          </a:p>
          <a:p>
            <a:pPr lvl="3">
              <a:lnSpc>
                <a:spcPct val="100000"/>
              </a:lnSpc>
            </a:pPr>
            <a:r>
              <a:rPr lang="en-AU" sz="2000" dirty="0"/>
              <a:t>Visit school before you enrol</a:t>
            </a:r>
          </a:p>
          <a:p>
            <a:pPr lvl="3">
              <a:lnSpc>
                <a:spcPct val="100000"/>
              </a:lnSpc>
            </a:pPr>
            <a:endParaRPr lang="en-AU" sz="2000" dirty="0"/>
          </a:p>
          <a:p>
            <a:pPr lvl="3">
              <a:lnSpc>
                <a:spcPct val="100000"/>
              </a:lnSpc>
            </a:pPr>
            <a:r>
              <a:rPr lang="en-AU" sz="2000" dirty="0"/>
              <a:t>See where your child will live while they’re at school</a:t>
            </a:r>
          </a:p>
          <a:p>
            <a:pPr lvl="3">
              <a:lnSpc>
                <a:spcPct val="100000"/>
              </a:lnSpc>
            </a:pPr>
            <a:endParaRPr lang="en-AU" sz="2000" dirty="0"/>
          </a:p>
          <a:p>
            <a:pPr lvl="3">
              <a:lnSpc>
                <a:spcPct val="100000"/>
              </a:lnSpc>
            </a:pPr>
            <a:r>
              <a:rPr lang="en-AU" sz="2000" dirty="0" smtClean="0"/>
              <a:t>Claim ABSTUDY </a:t>
            </a:r>
            <a:r>
              <a:rPr lang="en-AU" sz="2000" dirty="0"/>
              <a:t>before you travel</a:t>
            </a:r>
          </a:p>
          <a:p>
            <a:endParaRPr lang="en-AU" dirty="0"/>
          </a:p>
          <a:p>
            <a:endParaRPr lang="en-AU" dirty="0"/>
          </a:p>
        </p:txBody>
      </p:sp>
      <p:sp>
        <p:nvSpPr>
          <p:cNvPr id="8" name="Footer Placeholder 3"/>
          <p:cNvSpPr>
            <a:spLocks noGrp="1"/>
          </p:cNvSpPr>
          <p:nvPr>
            <p:ph type="ftr" sz="quarter" idx="11"/>
          </p:nvPr>
        </p:nvSpPr>
        <p:spPr/>
        <p:txBody>
          <a:bodyPr/>
          <a:lstStyle/>
          <a:p>
            <a:r>
              <a:rPr lang="en-AU" sz="900" dirty="0" smtClean="0"/>
              <a:t>SERVICES AUSTRALIA | ABSTUDY | October 2022</a:t>
            </a:r>
            <a:endParaRPr lang="en-AU" sz="9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200"/>
            <a:ext cx="12192000" cy="658063"/>
          </a:xfrm>
          <a:prstGeom prst="rect">
            <a:avLst/>
          </a:prstGeom>
        </p:spPr>
      </p:pic>
      <p:pic>
        <p:nvPicPr>
          <p:cNvPr id="3" name="Picture Placeholder 2"/>
          <p:cNvPicPr>
            <a:picLocks noGrp="1" noChangeAspect="1"/>
          </p:cNvPicPr>
          <p:nvPr>
            <p:ph type="pic" sz="quarter" idx="14"/>
          </p:nvPr>
        </p:nvPicPr>
        <p:blipFill>
          <a:blip r:embed="rId4" cstate="hqprint">
            <a:extLst>
              <a:ext uri="{28A0092B-C50C-407E-A947-70E740481C1C}">
                <a14:useLocalDpi xmlns:a14="http://schemas.microsoft.com/office/drawing/2010/main" val="0"/>
              </a:ext>
            </a:extLst>
          </a:blip>
          <a:srcRect/>
          <a:stretch>
            <a:fillRect/>
          </a:stretch>
        </p:blipFill>
        <p:spPr>
          <a:xfrm>
            <a:off x="4381267" y="608670"/>
            <a:ext cx="7818600" cy="5505052"/>
          </a:xfrm>
        </p:spPr>
      </p:pic>
    </p:spTree>
    <p:extLst>
      <p:ext uri="{BB962C8B-B14F-4D97-AF65-F5344CB8AC3E}">
        <p14:creationId xmlns:p14="http://schemas.microsoft.com/office/powerpoint/2010/main" val="945068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76977" y="2137144"/>
            <a:ext cx="4901609" cy="293069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itle 7">
            <a:extLst>
              <a:ext uri="{FF2B5EF4-FFF2-40B4-BE49-F238E27FC236}">
                <a16:creationId xmlns:a16="http://schemas.microsoft.com/office/drawing/2014/main" id="{791560A0-B454-4D55-B07E-A43B509C0575}"/>
              </a:ext>
            </a:extLst>
          </p:cNvPr>
          <p:cNvSpPr>
            <a:spLocks noGrp="1"/>
          </p:cNvSpPr>
          <p:nvPr>
            <p:ph type="title"/>
          </p:nvPr>
        </p:nvSpPr>
        <p:spPr/>
        <p:txBody>
          <a:bodyPr/>
          <a:lstStyle/>
          <a:p>
            <a:r>
              <a:rPr lang="en-AU" dirty="0"/>
              <a:t>How to claim ABSTUDY</a:t>
            </a:r>
          </a:p>
        </p:txBody>
      </p:sp>
      <p:sp>
        <p:nvSpPr>
          <p:cNvPr id="5" name="Slide Number Placeholder 4">
            <a:extLst>
              <a:ext uri="{FF2B5EF4-FFF2-40B4-BE49-F238E27FC236}">
                <a16:creationId xmlns:a16="http://schemas.microsoft.com/office/drawing/2014/main" id="{DEDD9869-A689-45F3-BE83-451C16D121B9}"/>
              </a:ext>
            </a:extLst>
          </p:cNvPr>
          <p:cNvSpPr>
            <a:spLocks noGrp="1"/>
          </p:cNvSpPr>
          <p:nvPr>
            <p:ph type="sldNum" sz="quarter" idx="12"/>
          </p:nvPr>
        </p:nvSpPr>
        <p:spPr/>
        <p:txBody>
          <a:bodyPr/>
          <a:lstStyle/>
          <a:p>
            <a:fld id="{35E8911E-9DE7-463F-981B-F1795CC06C30}" type="slidenum">
              <a:rPr lang="en-AU" smtClean="0"/>
              <a:pPr/>
              <a:t>8</a:t>
            </a:fld>
            <a:endParaRPr lang="en-AU"/>
          </a:p>
        </p:txBody>
      </p:sp>
      <p:sp>
        <p:nvSpPr>
          <p:cNvPr id="9" name="Text Placeholder 8">
            <a:extLst>
              <a:ext uri="{FF2B5EF4-FFF2-40B4-BE49-F238E27FC236}">
                <a16:creationId xmlns:a16="http://schemas.microsoft.com/office/drawing/2014/main" id="{D7BFA947-94BE-4101-839F-CE6ACF71FF24}"/>
              </a:ext>
            </a:extLst>
          </p:cNvPr>
          <p:cNvSpPr>
            <a:spLocks noGrp="1"/>
          </p:cNvSpPr>
          <p:nvPr>
            <p:ph type="body" sz="quarter" idx="13"/>
          </p:nvPr>
        </p:nvSpPr>
        <p:spPr>
          <a:xfrm>
            <a:off x="170121" y="2229964"/>
            <a:ext cx="10539412" cy="4196419"/>
          </a:xfrm>
        </p:spPr>
        <p:txBody>
          <a:bodyPr numCol="1"/>
          <a:lstStyle/>
          <a:p>
            <a:pPr lvl="3">
              <a:lnSpc>
                <a:spcPct val="100000"/>
              </a:lnSpc>
            </a:pPr>
            <a:r>
              <a:rPr lang="en-AU" sz="1800" dirty="0" smtClean="0"/>
              <a:t>Phone </a:t>
            </a:r>
            <a:r>
              <a:rPr lang="en-AU" sz="1800" dirty="0"/>
              <a:t>us by calling ABSTUDY </a:t>
            </a:r>
            <a:r>
              <a:rPr lang="en-AU" sz="1800" b="1" dirty="0"/>
              <a:t>1800 132 317</a:t>
            </a:r>
          </a:p>
          <a:p>
            <a:pPr lvl="3">
              <a:lnSpc>
                <a:spcPct val="100000"/>
              </a:lnSpc>
            </a:pPr>
            <a:endParaRPr lang="en-AU" sz="1800" dirty="0" smtClean="0"/>
          </a:p>
          <a:p>
            <a:pPr lvl="3">
              <a:lnSpc>
                <a:spcPct val="100000"/>
              </a:lnSpc>
            </a:pPr>
            <a:r>
              <a:rPr lang="en-AU" sz="1800" dirty="0" smtClean="0"/>
              <a:t>Claim from October in the year before your child starts high school</a:t>
            </a:r>
          </a:p>
          <a:p>
            <a:pPr lvl="3">
              <a:lnSpc>
                <a:spcPct val="100000"/>
              </a:lnSpc>
            </a:pPr>
            <a:endParaRPr lang="en-AU" sz="1800" dirty="0"/>
          </a:p>
          <a:p>
            <a:pPr lvl="3">
              <a:lnSpc>
                <a:spcPct val="100000"/>
              </a:lnSpc>
            </a:pPr>
            <a:r>
              <a:rPr lang="en-AU" sz="1800" dirty="0" smtClean="0"/>
              <a:t>We’ll </a:t>
            </a:r>
            <a:r>
              <a:rPr lang="en-AU" sz="1800" dirty="0"/>
              <a:t>help you work out which payment is best for your child.</a:t>
            </a:r>
            <a:endParaRPr lang="en-AU" dirty="0"/>
          </a:p>
          <a:p>
            <a:pPr lvl="3"/>
            <a:endParaRPr lang="en-AU" dirty="0"/>
          </a:p>
        </p:txBody>
      </p:sp>
      <p:pic>
        <p:nvPicPr>
          <p:cNvPr id="2" name="Picture 1"/>
          <p:cNvPicPr>
            <a:picLocks noChangeAspect="1"/>
          </p:cNvPicPr>
          <p:nvPr/>
        </p:nvPicPr>
        <p:blipFill>
          <a:blip r:embed="rId3"/>
          <a:stretch>
            <a:fillRect/>
          </a:stretch>
        </p:blipFill>
        <p:spPr>
          <a:xfrm>
            <a:off x="7383450" y="2408820"/>
            <a:ext cx="4482823" cy="2334438"/>
          </a:xfrm>
          <a:prstGeom prst="rect">
            <a:avLst/>
          </a:prstGeom>
        </p:spPr>
      </p:pic>
      <p:sp>
        <p:nvSpPr>
          <p:cNvPr id="12" name="Footer Placeholder 3"/>
          <p:cNvSpPr>
            <a:spLocks noGrp="1"/>
          </p:cNvSpPr>
          <p:nvPr>
            <p:ph type="ftr" sz="quarter" idx="11"/>
          </p:nvPr>
        </p:nvSpPr>
        <p:spPr>
          <a:xfrm>
            <a:off x="804890" y="6243821"/>
            <a:ext cx="5326007" cy="365125"/>
          </a:xfrm>
        </p:spPr>
        <p:txBody>
          <a:bodyPr/>
          <a:lstStyle/>
          <a:p>
            <a:r>
              <a:rPr lang="en-AU" sz="900" dirty="0" smtClean="0"/>
              <a:t>SERVICES AUSTRALIA | ABSTUDY | OCTOBER 2022</a:t>
            </a:r>
            <a:endParaRPr lang="en-AU" sz="900" dirty="0"/>
          </a:p>
        </p:txBody>
      </p:sp>
      <p:sp>
        <p:nvSpPr>
          <p:cNvPr id="6" name="Rectangle 5"/>
          <p:cNvSpPr/>
          <p:nvPr/>
        </p:nvSpPr>
        <p:spPr>
          <a:xfrm>
            <a:off x="6687880" y="5270058"/>
            <a:ext cx="5732720" cy="954107"/>
          </a:xfrm>
          <a:prstGeom prst="rect">
            <a:avLst/>
          </a:prstGeom>
        </p:spPr>
        <p:txBody>
          <a:bodyPr wrap="square">
            <a:spAutoFit/>
          </a:bodyPr>
          <a:lstStyle/>
          <a:p>
            <a:pPr algn="ctr"/>
            <a:r>
              <a:rPr lang="en-AU" sz="1400" dirty="0"/>
              <a:t>Watch on YouTube </a:t>
            </a:r>
            <a:br>
              <a:rPr lang="en-AU" sz="1400" dirty="0"/>
            </a:br>
            <a:r>
              <a:rPr lang="en-AU" sz="1400" dirty="0">
                <a:hlinkClick r:id="rId4"/>
              </a:rPr>
              <a:t>https://</a:t>
            </a:r>
            <a:r>
              <a:rPr lang="en-AU" sz="1400" dirty="0" smtClean="0">
                <a:hlinkClick r:id="rId4"/>
              </a:rPr>
              <a:t>www.youtube.com/watch?v=Etevhl-rkEg&amp;list=PL3zxsbzVCpwnjn8TfIP43LFdpiRtpkLwD&amp;index=2</a:t>
            </a:r>
            <a:endParaRPr lang="en-AU" sz="1400" dirty="0" smtClean="0"/>
          </a:p>
          <a:p>
            <a:pPr algn="ctr"/>
            <a:endParaRPr lang="en-AU" sz="1400" dirty="0"/>
          </a:p>
        </p:txBody>
      </p:sp>
    </p:spTree>
    <p:extLst>
      <p:ext uri="{BB962C8B-B14F-4D97-AF65-F5344CB8AC3E}">
        <p14:creationId xmlns:p14="http://schemas.microsoft.com/office/powerpoint/2010/main" val="3695578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4"/>
            <p:extLst>
              <p:ext uri="{D42A27DB-BD31-4B8C-83A1-F6EECF244321}">
                <p14:modId xmlns:p14="http://schemas.microsoft.com/office/powerpoint/2010/main" val="2236365463"/>
              </p:ext>
            </p:extLst>
          </p:nvPr>
        </p:nvGraphicFramePr>
        <p:xfrm>
          <a:off x="3170238" y="2947988"/>
          <a:ext cx="952500" cy="962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p:cNvSpPr>
            <a:spLocks noGrp="1"/>
          </p:cNvSpPr>
          <p:nvPr>
            <p:ph type="body" sz="quarter" idx="13"/>
          </p:nvPr>
        </p:nvSpPr>
        <p:spPr/>
        <p:txBody>
          <a:bodyPr/>
          <a:lstStyle/>
          <a:p>
            <a:endParaRPr lang="en-AU"/>
          </a:p>
        </p:txBody>
      </p:sp>
      <p:sp>
        <p:nvSpPr>
          <p:cNvPr id="3" name="Picture Placeholder 2"/>
          <p:cNvSpPr>
            <a:spLocks noGrp="1"/>
          </p:cNvSpPr>
          <p:nvPr>
            <p:ph type="pic" sz="quarter" idx="15"/>
          </p:nvPr>
        </p:nvSpPr>
        <p:spPr>
          <a:xfrm>
            <a:off x="0" y="0"/>
            <a:ext cx="12192000" cy="6858000"/>
          </a:xfrm>
          <a:solidFill>
            <a:schemeClr val="bg1"/>
          </a:solidFill>
        </p:spPr>
      </p:sp>
      <p:graphicFrame>
        <p:nvGraphicFramePr>
          <p:cNvPr id="5" name="Diagram 4"/>
          <p:cNvGraphicFramePr/>
          <p:nvPr>
            <p:extLst>
              <p:ext uri="{D42A27DB-BD31-4B8C-83A1-F6EECF244321}">
                <p14:modId xmlns:p14="http://schemas.microsoft.com/office/powerpoint/2010/main" val="998541939"/>
              </p:ext>
            </p:extLst>
          </p:nvPr>
        </p:nvGraphicFramePr>
        <p:xfrm>
          <a:off x="435935" y="1504950"/>
          <a:ext cx="11440632" cy="52360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Footer Placeholder 3"/>
          <p:cNvSpPr txBox="1">
            <a:spLocks/>
          </p:cNvSpPr>
          <p:nvPr/>
        </p:nvSpPr>
        <p:spPr>
          <a:xfrm>
            <a:off x="769993" y="6492875"/>
            <a:ext cx="532600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900" dirty="0" smtClean="0"/>
              <a:t>SERVICES AUSTRALIA | ABSTUDY | OCTOBER 2022</a:t>
            </a:r>
            <a:endParaRPr lang="en-AU" sz="900" dirty="0"/>
          </a:p>
        </p:txBody>
      </p:sp>
      <p:pic>
        <p:nvPicPr>
          <p:cNvPr id="11" name="Picture 1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33200"/>
            <a:ext cx="12192000" cy="658063"/>
          </a:xfrm>
          <a:prstGeom prst="rect">
            <a:avLst/>
          </a:prstGeom>
        </p:spPr>
      </p:pic>
      <p:sp>
        <p:nvSpPr>
          <p:cNvPr id="7" name="TextBox 6"/>
          <p:cNvSpPr txBox="1"/>
          <p:nvPr/>
        </p:nvSpPr>
        <p:spPr>
          <a:xfrm>
            <a:off x="1385888" y="797064"/>
            <a:ext cx="9420224" cy="707886"/>
          </a:xfrm>
          <a:prstGeom prst="rect">
            <a:avLst/>
          </a:prstGeom>
          <a:noFill/>
        </p:spPr>
        <p:txBody>
          <a:bodyPr wrap="square" rtlCol="0">
            <a:spAutoFit/>
          </a:bodyPr>
          <a:lstStyle/>
          <a:p>
            <a:pPr algn="ctr"/>
            <a:r>
              <a:rPr lang="en-AU" sz="4000" dirty="0" smtClean="0"/>
              <a:t>Types of Travel ABSTUDY can pay for</a:t>
            </a:r>
            <a:endParaRPr lang="en-AU" sz="4000" dirty="0"/>
          </a:p>
        </p:txBody>
      </p:sp>
    </p:spTree>
    <p:extLst>
      <p:ext uri="{BB962C8B-B14F-4D97-AF65-F5344CB8AC3E}">
        <p14:creationId xmlns:p14="http://schemas.microsoft.com/office/powerpoint/2010/main" val="3408292485"/>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 Dark">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5EC4B2E3-D187-4064-ADDD-F65234913FCC}"/>
    </a:ext>
  </a:extLst>
</a:theme>
</file>

<file path=ppt/theme/theme10.xml><?xml version="1.0" encoding="utf-8"?>
<a:theme xmlns:a="http://schemas.openxmlformats.org/drawingml/2006/main" name="Content - Brick Red">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82B3B56B-0640-4B5D-8AE7-D78B4A89F586}"/>
    </a:ext>
  </a:extLst>
</a:theme>
</file>

<file path=ppt/theme/theme11.xml><?xml version="1.0" encoding="utf-8"?>
<a:theme xmlns:a="http://schemas.openxmlformats.org/drawingml/2006/main" name="Content - Orange">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CE2DE3C6-4970-4DF2-BB3F-93A3492B4887}"/>
    </a:ext>
  </a:extLst>
</a:theme>
</file>

<file path=ppt/theme/theme12.xml><?xml version="1.0" encoding="utf-8"?>
<a:theme xmlns:a="http://schemas.openxmlformats.org/drawingml/2006/main" name="Fullscreen Image + Pullout">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4FDB4E41-1B42-4415-97C0-08C1237387AB}"/>
    </a:ext>
  </a:extLst>
</a:theme>
</file>

<file path=ppt/theme/theme13.xml><?xml version="1.0" encoding="utf-8"?>
<a:theme xmlns:a="http://schemas.openxmlformats.org/drawingml/2006/main" name="Reference (NOT FOR USE)">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8C645FFC-2CBC-4C97-A98E-221054184ACB}"/>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ver - Light">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CB8B42DE-BB45-4914-B984-AB6D74BB9B6A}"/>
    </a:ext>
  </a:extLst>
</a:theme>
</file>

<file path=ppt/theme/theme3.xml><?xml version="1.0" encoding="utf-8"?>
<a:theme xmlns:a="http://schemas.openxmlformats.org/drawingml/2006/main" name="Section Divider - Dark">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0F09BB98-8809-4E42-BE2C-E3959D193383}"/>
    </a:ext>
  </a:extLst>
</a:theme>
</file>

<file path=ppt/theme/theme4.xml><?xml version="1.0" encoding="utf-8"?>
<a:theme xmlns:a="http://schemas.openxmlformats.org/drawingml/2006/main" name="Section Divider - Light">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0700DA5E-7663-4F9F-A4A7-A0B0AABC7B38}"/>
    </a:ext>
  </a:extLst>
</a:theme>
</file>

<file path=ppt/theme/theme5.xml><?xml version="1.0" encoding="utf-8"?>
<a:theme xmlns:a="http://schemas.openxmlformats.org/drawingml/2006/main" name="Content - Salmon">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23875A61-82C5-4383-85AE-A0C5D38F4687}"/>
    </a:ext>
  </a:extLst>
</a:theme>
</file>

<file path=ppt/theme/theme6.xml><?xml version="1.0" encoding="utf-8"?>
<a:theme xmlns:a="http://schemas.openxmlformats.org/drawingml/2006/main" name="Content - Blue">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E13068B8-7437-48E2-99B6-C2301D6B13B0}"/>
    </a:ext>
  </a:extLst>
</a:theme>
</file>

<file path=ppt/theme/theme7.xml><?xml version="1.0" encoding="utf-8"?>
<a:theme xmlns:a="http://schemas.openxmlformats.org/drawingml/2006/main" name="Content - Grey">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FF2EF230-290C-4F12-A972-5EBF718E2935}"/>
    </a:ext>
  </a:extLst>
</a:theme>
</file>

<file path=ppt/theme/theme8.xml><?xml version="1.0" encoding="utf-8"?>
<a:theme xmlns:a="http://schemas.openxmlformats.org/drawingml/2006/main" name="Content - Grape">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25974303-501B-468F-9C6C-5B8516AD9422}"/>
    </a:ext>
  </a:extLst>
</a:theme>
</file>

<file path=ppt/theme/theme9.xml><?xml version="1.0" encoding="utf-8"?>
<a:theme xmlns:a="http://schemas.openxmlformats.org/drawingml/2006/main" name="Content - Maroon">
  <a:themeElements>
    <a:clrScheme name="Services Australia">
      <a:dk1>
        <a:sysClr val="windowText" lastClr="000000"/>
      </a:dk1>
      <a:lt1>
        <a:sysClr val="window" lastClr="FFFFFF"/>
      </a:lt1>
      <a:dk2>
        <a:srgbClr val="1B365D"/>
      </a:dk2>
      <a:lt2>
        <a:srgbClr val="E7E6E6"/>
      </a:lt2>
      <a:accent1>
        <a:srgbClr val="FF8674"/>
      </a:accent1>
      <a:accent2>
        <a:srgbClr val="BC4700"/>
      </a:accent2>
      <a:accent3>
        <a:srgbClr val="971B1E"/>
      </a:accent3>
      <a:accent4>
        <a:srgbClr val="6F263D"/>
      </a:accent4>
      <a:accent5>
        <a:srgbClr val="4B384C"/>
      </a:accent5>
      <a:accent6>
        <a:srgbClr val="75787B"/>
      </a:accent6>
      <a:hlink>
        <a:srgbClr val="FF8674"/>
      </a:hlink>
      <a:folHlink>
        <a:srgbClr val="971B1E"/>
      </a:folHlink>
    </a:clrScheme>
    <a:fontScheme name="Services Australia">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8B64EE9-8F99-4233-AD37-5E051CB7A84A}" vid="{D70F9999-6948-4714-853E-23A5971A51C3}"/>
    </a:ext>
  </a:extLst>
</a:theme>
</file>

<file path=docProps/app.xml><?xml version="1.0" encoding="utf-8"?>
<Properties xmlns="http://schemas.openxmlformats.org/officeDocument/2006/extended-properties" xmlns:vt="http://schemas.openxmlformats.org/officeDocument/2006/docPropsVTypes">
  <Template>corporate-sa-template-16-9-op2</Template>
  <TotalTime>0</TotalTime>
  <Words>2762</Words>
  <Application>Microsoft Office PowerPoint</Application>
  <PresentationFormat>Widescreen</PresentationFormat>
  <Paragraphs>302</Paragraphs>
  <Slides>13</Slides>
  <Notes>13</Notes>
  <HiddenSlides>0</HiddenSlides>
  <MMClips>0</MMClips>
  <ScaleCrop>false</ScaleCrop>
  <HeadingPairs>
    <vt:vector size="6" baseType="variant">
      <vt:variant>
        <vt:lpstr>Fonts Used</vt:lpstr>
      </vt:variant>
      <vt:variant>
        <vt:i4>4</vt:i4>
      </vt:variant>
      <vt:variant>
        <vt:lpstr>Theme</vt:lpstr>
      </vt:variant>
      <vt:variant>
        <vt:i4>13</vt:i4>
      </vt:variant>
      <vt:variant>
        <vt:lpstr>Slide Titles</vt:lpstr>
      </vt:variant>
      <vt:variant>
        <vt:i4>13</vt:i4>
      </vt:variant>
    </vt:vector>
  </HeadingPairs>
  <TitlesOfParts>
    <vt:vector size="30" baseType="lpstr">
      <vt:lpstr>Roboto</vt:lpstr>
      <vt:lpstr>Times New Roman</vt:lpstr>
      <vt:lpstr>Arial</vt:lpstr>
      <vt:lpstr>Calibri</vt:lpstr>
      <vt:lpstr>Cover - Dark</vt:lpstr>
      <vt:lpstr>Cover - Light</vt:lpstr>
      <vt:lpstr>Section Divider - Dark</vt:lpstr>
      <vt:lpstr>Section Divider - Light</vt:lpstr>
      <vt:lpstr>Content - Salmon</vt:lpstr>
      <vt:lpstr>Content - Blue</vt:lpstr>
      <vt:lpstr>Content - Grey</vt:lpstr>
      <vt:lpstr>Content - Grape</vt:lpstr>
      <vt:lpstr>Content - Maroon</vt:lpstr>
      <vt:lpstr>Content - Brick Red</vt:lpstr>
      <vt:lpstr>Content - Orange</vt:lpstr>
      <vt:lpstr>Fullscreen Image + Pullout</vt:lpstr>
      <vt:lpstr>Reference (NOT FOR USE)</vt:lpstr>
      <vt:lpstr>ABSTUDY -  Preparing for high school</vt:lpstr>
      <vt:lpstr>What is ABSTUDY?</vt:lpstr>
      <vt:lpstr>ABSTUDY if your child lives at home</vt:lpstr>
      <vt:lpstr>ABSTUDY if your child lives at home</vt:lpstr>
      <vt:lpstr>ABSTUDY if your child lives away from home</vt:lpstr>
      <vt:lpstr>ABSTUDY if your child lives away from home</vt:lpstr>
      <vt:lpstr>Orientation Activities</vt:lpstr>
      <vt:lpstr>How to claim ABSTUDY</vt:lpstr>
      <vt:lpstr>PowerPoint Presentation</vt:lpstr>
      <vt:lpstr>How to book travel with ABSTUDY</vt:lpstr>
      <vt:lpstr>ABSTUDY Resources and Tips</vt:lpstr>
      <vt:lpstr>Resources</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2022-10-12T03:12:34Z</dcterms:created>
  <dcterms:modified xsi:type="dcterms:W3CDTF">2022-10-18T04:09:20Z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